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2" r:id="rId5"/>
  </p:sldMasterIdLst>
  <p:notesMasterIdLst>
    <p:notesMasterId r:id="rId25"/>
  </p:notesMasterIdLst>
  <p:handoutMasterIdLst>
    <p:handoutMasterId r:id="rId26"/>
  </p:handoutMasterIdLst>
  <p:sldIdLst>
    <p:sldId id="256" r:id="rId6"/>
    <p:sldId id="519" r:id="rId7"/>
    <p:sldId id="506" r:id="rId8"/>
    <p:sldId id="508" r:id="rId9"/>
    <p:sldId id="509" r:id="rId10"/>
    <p:sldId id="512" r:id="rId11"/>
    <p:sldId id="510" r:id="rId12"/>
    <p:sldId id="511" r:id="rId13"/>
    <p:sldId id="526" r:id="rId14"/>
    <p:sldId id="525" r:id="rId15"/>
    <p:sldId id="514" r:id="rId16"/>
    <p:sldId id="515" r:id="rId17"/>
    <p:sldId id="516" r:id="rId18"/>
    <p:sldId id="517" r:id="rId19"/>
    <p:sldId id="520" r:id="rId20"/>
    <p:sldId id="518" r:id="rId21"/>
    <p:sldId id="524" r:id="rId22"/>
    <p:sldId id="482"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olanda Lara Doñate" initials="YLD" lastIdx="4" clrIdx="0">
    <p:extLst>
      <p:ext uri="{19B8F6BF-5375-455C-9EA6-DF929625EA0E}">
        <p15:presenceInfo xmlns:p15="http://schemas.microsoft.com/office/powerpoint/2012/main" userId="S::ylara@fcirce.es::9efbfd64-665c-4af8-b645-eaee00c26b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26A"/>
    <a:srgbClr val="E05206"/>
    <a:srgbClr val="333333"/>
    <a:srgbClr val="FBB505"/>
    <a:srgbClr val="F9B000"/>
    <a:srgbClr val="941345"/>
    <a:srgbClr val="80BA26"/>
    <a:srgbClr val="35BCDD"/>
    <a:srgbClr val="D55414"/>
    <a:srgbClr val="F9B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68735F-3ADE-4854-BD5B-7257F298C053}" v="95" dt="2021-06-16T10:04:43.1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43" autoAdjust="0"/>
    <p:restoredTop sz="94660"/>
  </p:normalViewPr>
  <p:slideViewPr>
    <p:cSldViewPr snapToGrid="0">
      <p:cViewPr varScale="1">
        <p:scale>
          <a:sx n="102" d="100"/>
          <a:sy n="102" d="100"/>
        </p:scale>
        <p:origin x="58" y="37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4940"/>
    </p:cViewPr>
  </p:sorterViewPr>
  <p:notesViewPr>
    <p:cSldViewPr snapToGrid="0">
      <p:cViewPr varScale="1">
        <p:scale>
          <a:sx n="89" d="100"/>
          <a:sy n="89" d="100"/>
        </p:scale>
        <p:origin x="2936"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apua Santos Ribeiro" userId="385efe5d-315b-4823-afba-1b952b0a787b" providerId="ADAL" clId="{3B68735F-3ADE-4854-BD5B-7257F298C053}"/>
    <pc:docChg chg="undo redo custSel addSld delSld modSld">
      <pc:chgData name="Irapua Santos Ribeiro" userId="385efe5d-315b-4823-afba-1b952b0a787b" providerId="ADAL" clId="{3B68735F-3ADE-4854-BD5B-7257F298C053}" dt="2021-06-16T10:08:07.026" v="1434" actId="20577"/>
      <pc:docMkLst>
        <pc:docMk/>
      </pc:docMkLst>
      <pc:sldChg chg="addSp delSp modSp mod">
        <pc:chgData name="Irapua Santos Ribeiro" userId="385efe5d-315b-4823-afba-1b952b0a787b" providerId="ADAL" clId="{3B68735F-3ADE-4854-BD5B-7257F298C053}" dt="2021-06-16T10:08:07.026" v="1434" actId="20577"/>
        <pc:sldMkLst>
          <pc:docMk/>
          <pc:sldMk cId="587002552" sldId="256"/>
        </pc:sldMkLst>
        <pc:spChg chg="mod">
          <ac:chgData name="Irapua Santos Ribeiro" userId="385efe5d-315b-4823-afba-1b952b0a787b" providerId="ADAL" clId="{3B68735F-3ADE-4854-BD5B-7257F298C053}" dt="2021-06-16T10:08:07.026" v="1434" actId="20577"/>
          <ac:spMkLst>
            <pc:docMk/>
            <pc:sldMk cId="587002552" sldId="256"/>
            <ac:spMk id="9" creationId="{1451B09C-8F48-4D66-999D-9658BA4FE3FB}"/>
          </ac:spMkLst>
        </pc:spChg>
        <pc:spChg chg="mod">
          <ac:chgData name="Irapua Santos Ribeiro" userId="385efe5d-315b-4823-afba-1b952b0a787b" providerId="ADAL" clId="{3B68735F-3ADE-4854-BD5B-7257F298C053}" dt="2021-06-16T07:23:42.211" v="881" actId="403"/>
          <ac:spMkLst>
            <pc:docMk/>
            <pc:sldMk cId="587002552" sldId="256"/>
            <ac:spMk id="12" creationId="{59AF59ED-64FE-48A3-8ADB-4E809811ED84}"/>
          </ac:spMkLst>
        </pc:spChg>
        <pc:picChg chg="add del mod">
          <ac:chgData name="Irapua Santos Ribeiro" userId="385efe5d-315b-4823-afba-1b952b0a787b" providerId="ADAL" clId="{3B68735F-3ADE-4854-BD5B-7257F298C053}" dt="2021-06-15T08:15:54.108" v="34" actId="478"/>
          <ac:picMkLst>
            <pc:docMk/>
            <pc:sldMk cId="587002552" sldId="256"/>
            <ac:picMk id="7" creationId="{43B55323-3775-414E-9188-CBA3CE3B0C5B}"/>
          </ac:picMkLst>
        </pc:picChg>
        <pc:picChg chg="del">
          <ac:chgData name="Irapua Santos Ribeiro" userId="385efe5d-315b-4823-afba-1b952b0a787b" providerId="ADAL" clId="{3B68735F-3ADE-4854-BD5B-7257F298C053}" dt="2021-06-15T08:08:40.542" v="10" actId="478"/>
          <ac:picMkLst>
            <pc:docMk/>
            <pc:sldMk cId="587002552" sldId="256"/>
            <ac:picMk id="8" creationId="{00000000-0000-0000-0000-000000000000}"/>
          </ac:picMkLst>
        </pc:picChg>
        <pc:picChg chg="add mod">
          <ac:chgData name="Irapua Santos Ribeiro" userId="385efe5d-315b-4823-afba-1b952b0a787b" providerId="ADAL" clId="{3B68735F-3ADE-4854-BD5B-7257F298C053}" dt="2021-06-16T07:23:37.313" v="879" actId="1076"/>
          <ac:picMkLst>
            <pc:docMk/>
            <pc:sldMk cId="587002552" sldId="256"/>
            <ac:picMk id="10" creationId="{7D663E28-B1EE-4A96-A4B0-E3C564EFC687}"/>
          </ac:picMkLst>
        </pc:picChg>
      </pc:sldChg>
      <pc:sldChg chg="addSp modSp add mod">
        <pc:chgData name="Irapua Santos Ribeiro" userId="385efe5d-315b-4823-afba-1b952b0a787b" providerId="ADAL" clId="{3B68735F-3ADE-4854-BD5B-7257F298C053}" dt="2021-06-16T10:07:49.477" v="1431" actId="14100"/>
        <pc:sldMkLst>
          <pc:docMk/>
          <pc:sldMk cId="83229495" sldId="482"/>
        </pc:sldMkLst>
        <pc:spChg chg="add mod">
          <ac:chgData name="Irapua Santos Ribeiro" userId="385efe5d-315b-4823-afba-1b952b0a787b" providerId="ADAL" clId="{3B68735F-3ADE-4854-BD5B-7257F298C053}" dt="2021-06-16T07:22:37.843" v="878" actId="1076"/>
          <ac:spMkLst>
            <pc:docMk/>
            <pc:sldMk cId="83229495" sldId="482"/>
            <ac:spMk id="2" creationId="{B91CF312-A366-4C6B-BF8C-1914448CC0B8}"/>
          </ac:spMkLst>
        </pc:spChg>
        <pc:spChg chg="mod">
          <ac:chgData name="Irapua Santos Ribeiro" userId="385efe5d-315b-4823-afba-1b952b0a787b" providerId="ADAL" clId="{3B68735F-3ADE-4854-BD5B-7257F298C053}" dt="2021-06-16T07:13:41.345" v="762" actId="20577"/>
          <ac:spMkLst>
            <pc:docMk/>
            <pc:sldMk cId="83229495" sldId="482"/>
            <ac:spMk id="8" creationId="{F65FEE9D-D45A-47C0-8489-15C1DCAB4149}"/>
          </ac:spMkLst>
        </pc:spChg>
        <pc:spChg chg="mod">
          <ac:chgData name="Irapua Santos Ribeiro" userId="385efe5d-315b-4823-afba-1b952b0a787b" providerId="ADAL" clId="{3B68735F-3ADE-4854-BD5B-7257F298C053}" dt="2021-06-16T10:07:49.477" v="1431" actId="14100"/>
          <ac:spMkLst>
            <pc:docMk/>
            <pc:sldMk cId="83229495" sldId="482"/>
            <ac:spMk id="13" creationId="{D80A0182-72B3-4AD4-9894-24D6C09F42DF}"/>
          </ac:spMkLst>
        </pc:spChg>
        <pc:picChg chg="mod">
          <ac:chgData name="Irapua Santos Ribeiro" userId="385efe5d-315b-4823-afba-1b952b0a787b" providerId="ADAL" clId="{3B68735F-3ADE-4854-BD5B-7257F298C053}" dt="2021-06-16T07:13:47.126" v="763" actId="1076"/>
          <ac:picMkLst>
            <pc:docMk/>
            <pc:sldMk cId="83229495" sldId="482"/>
            <ac:picMk id="5" creationId="{6DC49422-3D3B-4F97-AA22-1AA05F3B2B77}"/>
          </ac:picMkLst>
        </pc:picChg>
        <pc:picChg chg="add mod">
          <ac:chgData name="Irapua Santos Ribeiro" userId="385efe5d-315b-4823-afba-1b952b0a787b" providerId="ADAL" clId="{3B68735F-3ADE-4854-BD5B-7257F298C053}" dt="2021-06-16T07:12:23.741" v="744" actId="1076"/>
          <ac:picMkLst>
            <pc:docMk/>
            <pc:sldMk cId="83229495" sldId="482"/>
            <ac:picMk id="7" creationId="{299387D0-90BC-4C4D-BBFD-550125A02E67}"/>
          </ac:picMkLst>
        </pc:picChg>
      </pc:sldChg>
      <pc:sldChg chg="addSp delSp modSp mod">
        <pc:chgData name="Irapua Santos Ribeiro" userId="385efe5d-315b-4823-afba-1b952b0a787b" providerId="ADAL" clId="{3B68735F-3ADE-4854-BD5B-7257F298C053}" dt="2021-06-15T12:11:38.419" v="642" actId="1076"/>
        <pc:sldMkLst>
          <pc:docMk/>
          <pc:sldMk cId="4103152492" sldId="506"/>
        </pc:sldMkLst>
        <pc:spChg chg="add mod">
          <ac:chgData name="Irapua Santos Ribeiro" userId="385efe5d-315b-4823-afba-1b952b0a787b" providerId="ADAL" clId="{3B68735F-3ADE-4854-BD5B-7257F298C053}" dt="2021-06-15T08:47:53.624" v="478" actId="164"/>
          <ac:spMkLst>
            <pc:docMk/>
            <pc:sldMk cId="4103152492" sldId="506"/>
            <ac:spMk id="6" creationId="{96AFE3C7-0581-44F4-9C63-1FAB37AE3764}"/>
          </ac:spMkLst>
        </pc:spChg>
        <pc:spChg chg="mod">
          <ac:chgData name="Irapua Santos Ribeiro" userId="385efe5d-315b-4823-afba-1b952b0a787b" providerId="ADAL" clId="{3B68735F-3ADE-4854-BD5B-7257F298C053}" dt="2021-06-15T08:19:13.017" v="258" actId="1076"/>
          <ac:spMkLst>
            <pc:docMk/>
            <pc:sldMk cId="4103152492" sldId="506"/>
            <ac:spMk id="8" creationId="{ECF658CF-7047-4FEA-851D-C2FF10B4EBBA}"/>
          </ac:spMkLst>
        </pc:spChg>
        <pc:spChg chg="add mod">
          <ac:chgData name="Irapua Santos Ribeiro" userId="385efe5d-315b-4823-afba-1b952b0a787b" providerId="ADAL" clId="{3B68735F-3ADE-4854-BD5B-7257F298C053}" dt="2021-06-15T08:19:01.801" v="257" actId="20577"/>
          <ac:spMkLst>
            <pc:docMk/>
            <pc:sldMk cId="4103152492" sldId="506"/>
            <ac:spMk id="11" creationId="{B6F97B60-ACFA-4C47-A731-8BF78C71507E}"/>
          </ac:spMkLst>
        </pc:spChg>
        <pc:spChg chg="add mod">
          <ac:chgData name="Irapua Santos Ribeiro" userId="385efe5d-315b-4823-afba-1b952b0a787b" providerId="ADAL" clId="{3B68735F-3ADE-4854-BD5B-7257F298C053}" dt="2021-06-15T08:47:53.624" v="478" actId="164"/>
          <ac:spMkLst>
            <pc:docMk/>
            <pc:sldMk cId="4103152492" sldId="506"/>
            <ac:spMk id="13" creationId="{F2B7476E-F159-4366-A70E-D3B178388868}"/>
          </ac:spMkLst>
        </pc:spChg>
        <pc:spChg chg="add mod">
          <ac:chgData name="Irapua Santos Ribeiro" userId="385efe5d-315b-4823-afba-1b952b0a787b" providerId="ADAL" clId="{3B68735F-3ADE-4854-BD5B-7257F298C053}" dt="2021-06-15T08:25:41.256" v="285" actId="14100"/>
          <ac:spMkLst>
            <pc:docMk/>
            <pc:sldMk cId="4103152492" sldId="506"/>
            <ac:spMk id="14" creationId="{DA4D3C78-CA5C-4FFA-A2A0-2815C89D1CDC}"/>
          </ac:spMkLst>
        </pc:spChg>
        <pc:grpChg chg="add mod">
          <ac:chgData name="Irapua Santos Ribeiro" userId="385efe5d-315b-4823-afba-1b952b0a787b" providerId="ADAL" clId="{3B68735F-3ADE-4854-BD5B-7257F298C053}" dt="2021-06-15T08:47:53.624" v="478" actId="164"/>
          <ac:grpSpMkLst>
            <pc:docMk/>
            <pc:sldMk cId="4103152492" sldId="506"/>
            <ac:grpSpMk id="15" creationId="{ADC69275-5A32-465C-AED0-ADC124A15F97}"/>
          </ac:grpSpMkLst>
        </pc:grpChg>
        <pc:picChg chg="add mod">
          <ac:chgData name="Irapua Santos Ribeiro" userId="385efe5d-315b-4823-afba-1b952b0a787b" providerId="ADAL" clId="{3B68735F-3ADE-4854-BD5B-7257F298C053}" dt="2021-06-15T08:29:42.894" v="300" actId="14100"/>
          <ac:picMkLst>
            <pc:docMk/>
            <pc:sldMk cId="4103152492" sldId="506"/>
            <ac:picMk id="4" creationId="{4E64451D-372A-4072-8DAA-FE026A67A590}"/>
          </ac:picMkLst>
        </pc:picChg>
        <pc:picChg chg="del mod">
          <ac:chgData name="Irapua Santos Ribeiro" userId="385efe5d-315b-4823-afba-1b952b0a787b" providerId="ADAL" clId="{3B68735F-3ADE-4854-BD5B-7257F298C053}" dt="2021-06-15T08:10:28.366" v="22" actId="478"/>
          <ac:picMkLst>
            <pc:docMk/>
            <pc:sldMk cId="4103152492" sldId="506"/>
            <ac:picMk id="5" creationId="{9FFBAFA2-9299-4A4F-BE0D-F2A1664F75AC}"/>
          </ac:picMkLst>
        </pc:picChg>
        <pc:picChg chg="mod">
          <ac:chgData name="Irapua Santos Ribeiro" userId="385efe5d-315b-4823-afba-1b952b0a787b" providerId="ADAL" clId="{3B68735F-3ADE-4854-BD5B-7257F298C053}" dt="2021-06-15T08:47:53.624" v="478" actId="164"/>
          <ac:picMkLst>
            <pc:docMk/>
            <pc:sldMk cId="4103152492" sldId="506"/>
            <ac:picMk id="7" creationId="{A63693FF-80A4-49CF-9FC8-846DDB777C3B}"/>
          </ac:picMkLst>
        </pc:picChg>
        <pc:picChg chg="mod">
          <ac:chgData name="Irapua Santos Ribeiro" userId="385efe5d-315b-4823-afba-1b952b0a787b" providerId="ADAL" clId="{3B68735F-3ADE-4854-BD5B-7257F298C053}" dt="2021-06-15T12:11:38.419" v="642" actId="1076"/>
          <ac:picMkLst>
            <pc:docMk/>
            <pc:sldMk cId="4103152492" sldId="506"/>
            <ac:picMk id="9" creationId="{16463B2F-DDA4-4E6C-9BCD-C1BE26CFFB25}"/>
          </ac:picMkLst>
        </pc:picChg>
        <pc:picChg chg="del">
          <ac:chgData name="Irapua Santos Ribeiro" userId="385efe5d-315b-4823-afba-1b952b0a787b" providerId="ADAL" clId="{3B68735F-3ADE-4854-BD5B-7257F298C053}" dt="2021-06-15T08:10:00.479" v="16" actId="478"/>
          <ac:picMkLst>
            <pc:docMk/>
            <pc:sldMk cId="4103152492" sldId="506"/>
            <ac:picMk id="12" creationId="{66CB847F-3E6F-4A78-8A68-25AC4A09BEA0}"/>
          </ac:picMkLst>
        </pc:picChg>
      </pc:sldChg>
      <pc:sldChg chg="addSp delSp modSp add mod">
        <pc:chgData name="Irapua Santos Ribeiro" userId="385efe5d-315b-4823-afba-1b952b0a787b" providerId="ADAL" clId="{3B68735F-3ADE-4854-BD5B-7257F298C053}" dt="2021-06-15T08:38:38.895" v="474" actId="1076"/>
        <pc:sldMkLst>
          <pc:docMk/>
          <pc:sldMk cId="636187448" sldId="508"/>
        </pc:sldMkLst>
        <pc:spChg chg="mod">
          <ac:chgData name="Irapua Santos Ribeiro" userId="385efe5d-315b-4823-afba-1b952b0a787b" providerId="ADAL" clId="{3B68735F-3ADE-4854-BD5B-7257F298C053}" dt="2021-06-15T08:29:56.332" v="304" actId="1076"/>
          <ac:spMkLst>
            <pc:docMk/>
            <pc:sldMk cId="636187448" sldId="508"/>
            <ac:spMk id="10" creationId="{6FB6899A-57DC-4575-866C-BD32B209A886}"/>
          </ac:spMkLst>
        </pc:spChg>
        <pc:picChg chg="del">
          <ac:chgData name="Irapua Santos Ribeiro" userId="385efe5d-315b-4823-afba-1b952b0a787b" providerId="ADAL" clId="{3B68735F-3ADE-4854-BD5B-7257F298C053}" dt="2021-06-15T08:26:19.325" v="286" actId="478"/>
          <ac:picMkLst>
            <pc:docMk/>
            <pc:sldMk cId="636187448" sldId="508"/>
            <ac:picMk id="5" creationId="{9FFBAFA2-9299-4A4F-BE0D-F2A1664F75AC}"/>
          </ac:picMkLst>
        </pc:picChg>
        <pc:picChg chg="add mod">
          <ac:chgData name="Irapua Santos Ribeiro" userId="385efe5d-315b-4823-afba-1b952b0a787b" providerId="ADAL" clId="{3B68735F-3ADE-4854-BD5B-7257F298C053}" dt="2021-06-15T08:38:38.895" v="474" actId="1076"/>
          <ac:picMkLst>
            <pc:docMk/>
            <pc:sldMk cId="636187448" sldId="508"/>
            <ac:picMk id="16" creationId="{A9B2DA31-8F2F-4339-85EE-3D5A459F071E}"/>
          </ac:picMkLst>
        </pc:picChg>
      </pc:sldChg>
      <pc:sldChg chg="addSp delSp modSp add mod">
        <pc:chgData name="Irapua Santos Ribeiro" userId="385efe5d-315b-4823-afba-1b952b0a787b" providerId="ADAL" clId="{3B68735F-3ADE-4854-BD5B-7257F298C053}" dt="2021-06-16T09:59:32.859" v="1351" actId="33524"/>
        <pc:sldMkLst>
          <pc:docMk/>
          <pc:sldMk cId="1459604185" sldId="509"/>
        </pc:sldMkLst>
        <pc:spChg chg="mod">
          <ac:chgData name="Irapua Santos Ribeiro" userId="385efe5d-315b-4823-afba-1b952b0a787b" providerId="ADAL" clId="{3B68735F-3ADE-4854-BD5B-7257F298C053}" dt="2021-06-16T09:59:14.635" v="1344" actId="1076"/>
          <ac:spMkLst>
            <pc:docMk/>
            <pc:sldMk cId="1459604185" sldId="509"/>
            <ac:spMk id="10" creationId="{6FB6899A-57DC-4575-866C-BD32B209A886}"/>
          </ac:spMkLst>
        </pc:spChg>
        <pc:spChg chg="mod">
          <ac:chgData name="Irapua Santos Ribeiro" userId="385efe5d-315b-4823-afba-1b952b0a787b" providerId="ADAL" clId="{3B68735F-3ADE-4854-BD5B-7257F298C053}" dt="2021-06-16T09:59:32.859" v="1351" actId="33524"/>
          <ac:spMkLst>
            <pc:docMk/>
            <pc:sldMk cId="1459604185" sldId="509"/>
            <ac:spMk id="11" creationId="{78237462-C6E9-4DE1-82CA-1A422E98B65C}"/>
          </ac:spMkLst>
        </pc:spChg>
        <pc:picChg chg="add mod">
          <ac:chgData name="Irapua Santos Ribeiro" userId="385efe5d-315b-4823-afba-1b952b0a787b" providerId="ADAL" clId="{3B68735F-3ADE-4854-BD5B-7257F298C053}" dt="2021-06-16T09:59:04.880" v="1343" actId="1076"/>
          <ac:picMkLst>
            <pc:docMk/>
            <pc:sldMk cId="1459604185" sldId="509"/>
            <ac:picMk id="4" creationId="{3B50E5F0-1CAE-4F61-8CD4-E2D92E78683A}"/>
          </ac:picMkLst>
        </pc:picChg>
        <pc:picChg chg="del">
          <ac:chgData name="Irapua Santos Ribeiro" userId="385efe5d-315b-4823-afba-1b952b0a787b" providerId="ADAL" clId="{3B68735F-3ADE-4854-BD5B-7257F298C053}" dt="2021-06-15T08:28:03.105" v="289" actId="478"/>
          <ac:picMkLst>
            <pc:docMk/>
            <pc:sldMk cId="1459604185" sldId="509"/>
            <ac:picMk id="5" creationId="{9FFBAFA2-9299-4A4F-BE0D-F2A1664F75AC}"/>
          </ac:picMkLst>
        </pc:picChg>
        <pc:picChg chg="mod">
          <ac:chgData name="Irapua Santos Ribeiro" userId="385efe5d-315b-4823-afba-1b952b0a787b" providerId="ADAL" clId="{3B68735F-3ADE-4854-BD5B-7257F298C053}" dt="2021-06-16T09:57:08.035" v="1257" actId="1076"/>
          <ac:picMkLst>
            <pc:docMk/>
            <pc:sldMk cId="1459604185" sldId="509"/>
            <ac:picMk id="7" creationId="{AB17BA1F-CEC9-4458-95DC-C2FE1074A6BB}"/>
          </ac:picMkLst>
        </pc:picChg>
        <pc:picChg chg="add mod">
          <ac:chgData name="Irapua Santos Ribeiro" userId="385efe5d-315b-4823-afba-1b952b0a787b" providerId="ADAL" clId="{3B68735F-3ADE-4854-BD5B-7257F298C053}" dt="2021-06-15T08:38:34.842" v="473" actId="1076"/>
          <ac:picMkLst>
            <pc:docMk/>
            <pc:sldMk cId="1459604185" sldId="509"/>
            <ac:picMk id="8" creationId="{048C3C8E-51B2-4C82-8E1E-6A737989FD64}"/>
          </ac:picMkLst>
        </pc:picChg>
      </pc:sldChg>
      <pc:sldChg chg="addSp delSp modSp add mod">
        <pc:chgData name="Irapua Santos Ribeiro" userId="385efe5d-315b-4823-afba-1b952b0a787b" providerId="ADAL" clId="{3B68735F-3ADE-4854-BD5B-7257F298C053}" dt="2021-06-16T10:01:31.891" v="1367" actId="20577"/>
        <pc:sldMkLst>
          <pc:docMk/>
          <pc:sldMk cId="3745167280" sldId="510"/>
        </pc:sldMkLst>
        <pc:spChg chg="mod">
          <ac:chgData name="Irapua Santos Ribeiro" userId="385efe5d-315b-4823-afba-1b952b0a787b" providerId="ADAL" clId="{3B68735F-3ADE-4854-BD5B-7257F298C053}" dt="2021-06-15T08:58:23.643" v="628" actId="1036"/>
          <ac:spMkLst>
            <pc:docMk/>
            <pc:sldMk cId="3745167280" sldId="510"/>
            <ac:spMk id="4" creationId="{9B4C09C7-5B00-4F79-8FAC-4B1796B77E47}"/>
          </ac:spMkLst>
        </pc:spChg>
        <pc:spChg chg="add mod">
          <ac:chgData name="Irapua Santos Ribeiro" userId="385efe5d-315b-4823-afba-1b952b0a787b" providerId="ADAL" clId="{3B68735F-3ADE-4854-BD5B-7257F298C053}" dt="2021-06-15T08:58:23.643" v="628" actId="1036"/>
          <ac:spMkLst>
            <pc:docMk/>
            <pc:sldMk cId="3745167280" sldId="510"/>
            <ac:spMk id="7" creationId="{FB54DC85-EC03-438F-B399-9B40D38F428F}"/>
          </ac:spMkLst>
        </pc:spChg>
        <pc:spChg chg="add mod">
          <ac:chgData name="Irapua Santos Ribeiro" userId="385efe5d-315b-4823-afba-1b952b0a787b" providerId="ADAL" clId="{3B68735F-3ADE-4854-BD5B-7257F298C053}" dt="2021-06-15T08:58:23.643" v="628" actId="1036"/>
          <ac:spMkLst>
            <pc:docMk/>
            <pc:sldMk cId="3745167280" sldId="510"/>
            <ac:spMk id="8" creationId="{076821C3-8A29-4232-B708-65CBD43EE708}"/>
          </ac:spMkLst>
        </pc:spChg>
        <pc:spChg chg="mod">
          <ac:chgData name="Irapua Santos Ribeiro" userId="385efe5d-315b-4823-afba-1b952b0a787b" providerId="ADAL" clId="{3B68735F-3ADE-4854-BD5B-7257F298C053}" dt="2021-06-16T10:01:31.891" v="1367" actId="20577"/>
          <ac:spMkLst>
            <pc:docMk/>
            <pc:sldMk cId="3745167280" sldId="510"/>
            <ac:spMk id="10" creationId="{6FB6899A-57DC-4575-866C-BD32B209A886}"/>
          </ac:spMkLst>
        </pc:spChg>
        <pc:spChg chg="mod">
          <ac:chgData name="Irapua Santos Ribeiro" userId="385efe5d-315b-4823-afba-1b952b0a787b" providerId="ADAL" clId="{3B68735F-3ADE-4854-BD5B-7257F298C053}" dt="2021-06-15T08:58:23.643" v="628" actId="1036"/>
          <ac:spMkLst>
            <pc:docMk/>
            <pc:sldMk cId="3745167280" sldId="510"/>
            <ac:spMk id="12" creationId="{3F0993F9-417A-48AE-AC2E-647E615A85BA}"/>
          </ac:spMkLst>
        </pc:spChg>
        <pc:spChg chg="add mod">
          <ac:chgData name="Irapua Santos Ribeiro" userId="385efe5d-315b-4823-afba-1b952b0a787b" providerId="ADAL" clId="{3B68735F-3ADE-4854-BD5B-7257F298C053}" dt="2021-06-15T08:58:23.643" v="628" actId="1036"/>
          <ac:spMkLst>
            <pc:docMk/>
            <pc:sldMk cId="3745167280" sldId="510"/>
            <ac:spMk id="13" creationId="{F2DAA795-4D50-4181-A90A-AA5F2FE8A02D}"/>
          </ac:spMkLst>
        </pc:spChg>
        <pc:spChg chg="add mod">
          <ac:chgData name="Irapua Santos Ribeiro" userId="385efe5d-315b-4823-afba-1b952b0a787b" providerId="ADAL" clId="{3B68735F-3ADE-4854-BD5B-7257F298C053}" dt="2021-06-15T08:58:23.643" v="628" actId="1036"/>
          <ac:spMkLst>
            <pc:docMk/>
            <pc:sldMk cId="3745167280" sldId="510"/>
            <ac:spMk id="14" creationId="{FFB61377-B269-4675-820B-4EBEEB249E49}"/>
          </ac:spMkLst>
        </pc:spChg>
        <pc:picChg chg="del">
          <ac:chgData name="Irapua Santos Ribeiro" userId="385efe5d-315b-4823-afba-1b952b0a787b" providerId="ADAL" clId="{3B68735F-3ADE-4854-BD5B-7257F298C053}" dt="2021-06-15T08:55:41.880" v="551" actId="478"/>
          <ac:picMkLst>
            <pc:docMk/>
            <pc:sldMk cId="3745167280" sldId="510"/>
            <ac:picMk id="5" creationId="{9FFBAFA2-9299-4A4F-BE0D-F2A1664F75AC}"/>
          </ac:picMkLst>
        </pc:picChg>
        <pc:picChg chg="add mod">
          <ac:chgData name="Irapua Santos Ribeiro" userId="385efe5d-315b-4823-afba-1b952b0a787b" providerId="ADAL" clId="{3B68735F-3ADE-4854-BD5B-7257F298C053}" dt="2021-06-15T08:58:23.643" v="628" actId="1036"/>
          <ac:picMkLst>
            <pc:docMk/>
            <pc:sldMk cId="3745167280" sldId="510"/>
            <ac:picMk id="6" creationId="{5FBD53BD-995E-4AF4-B0BF-39C8B9846A5C}"/>
          </ac:picMkLst>
        </pc:picChg>
        <pc:picChg chg="add mod">
          <ac:chgData name="Irapua Santos Ribeiro" userId="385efe5d-315b-4823-afba-1b952b0a787b" providerId="ADAL" clId="{3B68735F-3ADE-4854-BD5B-7257F298C053}" dt="2021-06-15T08:55:54.858" v="554"/>
          <ac:picMkLst>
            <pc:docMk/>
            <pc:sldMk cId="3745167280" sldId="510"/>
            <ac:picMk id="15" creationId="{BA630D5F-1DC5-498C-AB5D-7E954A481CB8}"/>
          </ac:picMkLst>
        </pc:picChg>
        <pc:picChg chg="del">
          <ac:chgData name="Irapua Santos Ribeiro" userId="385efe5d-315b-4823-afba-1b952b0a787b" providerId="ADAL" clId="{3B68735F-3ADE-4854-BD5B-7257F298C053}" dt="2021-06-15T08:31:19.084" v="317" actId="478"/>
          <ac:picMkLst>
            <pc:docMk/>
            <pc:sldMk cId="3745167280" sldId="510"/>
            <ac:picMk id="16" creationId="{288DEB2D-89A2-40F1-843C-46A34842FE1C}"/>
          </ac:picMkLst>
        </pc:picChg>
      </pc:sldChg>
      <pc:sldChg chg="modSp add mod">
        <pc:chgData name="Irapua Santos Ribeiro" userId="385efe5d-315b-4823-afba-1b952b0a787b" providerId="ADAL" clId="{3B68735F-3ADE-4854-BD5B-7257F298C053}" dt="2021-06-16T10:01:24.467" v="1357" actId="20577"/>
        <pc:sldMkLst>
          <pc:docMk/>
          <pc:sldMk cId="1128708541" sldId="511"/>
        </pc:sldMkLst>
        <pc:spChg chg="mod">
          <ac:chgData name="Irapua Santos Ribeiro" userId="385efe5d-315b-4823-afba-1b952b0a787b" providerId="ADAL" clId="{3B68735F-3ADE-4854-BD5B-7257F298C053}" dt="2021-06-16T10:01:24.467" v="1357" actId="20577"/>
          <ac:spMkLst>
            <pc:docMk/>
            <pc:sldMk cId="1128708541" sldId="511"/>
            <ac:spMk id="10" creationId="{6FB6899A-57DC-4575-866C-BD32B209A886}"/>
          </ac:spMkLst>
        </pc:spChg>
      </pc:sldChg>
      <pc:sldChg chg="addSp delSp modSp mod">
        <pc:chgData name="Irapua Santos Ribeiro" userId="385efe5d-315b-4823-afba-1b952b0a787b" providerId="ADAL" clId="{3B68735F-3ADE-4854-BD5B-7257F298C053}" dt="2021-06-16T10:02:44.615" v="1383" actId="1038"/>
        <pc:sldMkLst>
          <pc:docMk/>
          <pc:sldMk cId="1678604432" sldId="512"/>
        </pc:sldMkLst>
        <pc:spChg chg="mod">
          <ac:chgData name="Irapua Santos Ribeiro" userId="385efe5d-315b-4823-afba-1b952b0a787b" providerId="ADAL" clId="{3B68735F-3ADE-4854-BD5B-7257F298C053}" dt="2021-06-16T10:01:40.836" v="1373" actId="20577"/>
          <ac:spMkLst>
            <pc:docMk/>
            <pc:sldMk cId="1678604432" sldId="512"/>
            <ac:spMk id="5" creationId="{569164FD-FD3F-42D5-BDB7-2808F61FB9F7}"/>
          </ac:spMkLst>
        </pc:spChg>
        <pc:picChg chg="mod">
          <ac:chgData name="Irapua Santos Ribeiro" userId="385efe5d-315b-4823-afba-1b952b0a787b" providerId="ADAL" clId="{3B68735F-3ADE-4854-BD5B-7257F298C053}" dt="2021-06-16T10:02:19.094" v="1376" actId="1076"/>
          <ac:picMkLst>
            <pc:docMk/>
            <pc:sldMk cId="1678604432" sldId="512"/>
            <ac:picMk id="6" creationId="{6D9B9F79-3D46-490D-83B0-5558FE5B0C21}"/>
          </ac:picMkLst>
        </pc:picChg>
        <pc:picChg chg="del">
          <ac:chgData name="Irapua Santos Ribeiro" userId="385efe5d-315b-4823-afba-1b952b0a787b" providerId="ADAL" clId="{3B68735F-3ADE-4854-BD5B-7257F298C053}" dt="2021-06-15T08:30:50.219" v="312" actId="478"/>
          <ac:picMkLst>
            <pc:docMk/>
            <pc:sldMk cId="1678604432" sldId="512"/>
            <ac:picMk id="7" creationId="{D92DA1EA-C420-403D-8D10-2D2162C1DD0A}"/>
          </ac:picMkLst>
        </pc:picChg>
        <pc:picChg chg="add mod">
          <ac:chgData name="Irapua Santos Ribeiro" userId="385efe5d-315b-4823-afba-1b952b0a787b" providerId="ADAL" clId="{3B68735F-3ADE-4854-BD5B-7257F298C053}" dt="2021-06-16T10:02:36.274" v="1378" actId="1076"/>
          <ac:picMkLst>
            <pc:docMk/>
            <pc:sldMk cId="1678604432" sldId="512"/>
            <ac:picMk id="8" creationId="{D0EB3B8B-CC65-4FF9-8185-B6261161EA42}"/>
          </ac:picMkLst>
        </pc:picChg>
        <pc:picChg chg="add mod">
          <ac:chgData name="Irapua Santos Ribeiro" userId="385efe5d-315b-4823-afba-1b952b0a787b" providerId="ADAL" clId="{3B68735F-3ADE-4854-BD5B-7257F298C053}" dt="2021-06-16T10:02:44.615" v="1383" actId="1038"/>
          <ac:picMkLst>
            <pc:docMk/>
            <pc:sldMk cId="1678604432" sldId="512"/>
            <ac:picMk id="9" creationId="{AFDD9BD2-B3AB-46E2-BCC1-70884F264834}"/>
          </ac:picMkLst>
        </pc:picChg>
      </pc:sldChg>
      <pc:sldChg chg="addSp delSp modSp mod">
        <pc:chgData name="Irapua Santos Ribeiro" userId="385efe5d-315b-4823-afba-1b952b0a787b" providerId="ADAL" clId="{3B68735F-3ADE-4854-BD5B-7257F298C053}" dt="2021-06-15T12:14:44.357" v="645" actId="1076"/>
        <pc:sldMkLst>
          <pc:docMk/>
          <pc:sldMk cId="1893242806" sldId="515"/>
        </pc:sldMkLst>
        <pc:picChg chg="del">
          <ac:chgData name="Irapua Santos Ribeiro" userId="385efe5d-315b-4823-afba-1b952b0a787b" providerId="ADAL" clId="{3B68735F-3ADE-4854-BD5B-7257F298C053}" dt="2021-06-15T12:14:38.511" v="643" actId="478"/>
          <ac:picMkLst>
            <pc:docMk/>
            <pc:sldMk cId="1893242806" sldId="515"/>
            <ac:picMk id="5" creationId="{9FFBAFA2-9299-4A4F-BE0D-F2A1664F75AC}"/>
          </ac:picMkLst>
        </pc:picChg>
        <pc:picChg chg="add mod">
          <ac:chgData name="Irapua Santos Ribeiro" userId="385efe5d-315b-4823-afba-1b952b0a787b" providerId="ADAL" clId="{3B68735F-3ADE-4854-BD5B-7257F298C053}" dt="2021-06-15T12:14:44.357" v="645" actId="1076"/>
          <ac:picMkLst>
            <pc:docMk/>
            <pc:sldMk cId="1893242806" sldId="515"/>
            <ac:picMk id="9" creationId="{B6348222-75BD-44C7-8156-E83CB03EA780}"/>
          </ac:picMkLst>
        </pc:picChg>
      </pc:sldChg>
      <pc:sldChg chg="addSp delSp modSp add mod">
        <pc:chgData name="Irapua Santos Ribeiro" userId="385efe5d-315b-4823-afba-1b952b0a787b" providerId="ADAL" clId="{3B68735F-3ADE-4854-BD5B-7257F298C053}" dt="2021-06-15T11:57:18.067" v="631" actId="1076"/>
        <pc:sldMkLst>
          <pc:docMk/>
          <pc:sldMk cId="3587374783" sldId="516"/>
        </pc:sldMkLst>
        <pc:picChg chg="del">
          <ac:chgData name="Irapua Santos Ribeiro" userId="385efe5d-315b-4823-afba-1b952b0a787b" providerId="ADAL" clId="{3B68735F-3ADE-4854-BD5B-7257F298C053}" dt="2021-06-15T11:57:14.626" v="630" actId="478"/>
          <ac:picMkLst>
            <pc:docMk/>
            <pc:sldMk cId="3587374783" sldId="516"/>
            <ac:picMk id="5" creationId="{9FFBAFA2-9299-4A4F-BE0D-F2A1664F75AC}"/>
          </ac:picMkLst>
        </pc:picChg>
        <pc:picChg chg="add mod">
          <ac:chgData name="Irapua Santos Ribeiro" userId="385efe5d-315b-4823-afba-1b952b0a787b" providerId="ADAL" clId="{3B68735F-3ADE-4854-BD5B-7257F298C053}" dt="2021-06-15T11:57:18.067" v="631" actId="1076"/>
          <ac:picMkLst>
            <pc:docMk/>
            <pc:sldMk cId="3587374783" sldId="516"/>
            <ac:picMk id="11" creationId="{41F99E4E-818B-48D7-9574-0D1AE81572A1}"/>
          </ac:picMkLst>
        </pc:picChg>
      </pc:sldChg>
      <pc:sldChg chg="addSp delSp modSp add mod">
        <pc:chgData name="Irapua Santos Ribeiro" userId="385efe5d-315b-4823-afba-1b952b0a787b" providerId="ADAL" clId="{3B68735F-3ADE-4854-BD5B-7257F298C053}" dt="2021-06-16T09:56:14.327" v="1247" actId="478"/>
        <pc:sldMkLst>
          <pc:docMk/>
          <pc:sldMk cId="619424701" sldId="518"/>
        </pc:sldMkLst>
        <pc:spChg chg="add del mod">
          <ac:chgData name="Irapua Santos Ribeiro" userId="385efe5d-315b-4823-afba-1b952b0a787b" providerId="ADAL" clId="{3B68735F-3ADE-4854-BD5B-7257F298C053}" dt="2021-06-16T09:56:14.327" v="1247" actId="478"/>
          <ac:spMkLst>
            <pc:docMk/>
            <pc:sldMk cId="619424701" sldId="518"/>
            <ac:spMk id="2" creationId="{1997787A-CBDE-471C-88AD-2EF78AFB7B85}"/>
          </ac:spMkLst>
        </pc:spChg>
        <pc:picChg chg="del">
          <ac:chgData name="Irapua Santos Ribeiro" userId="385efe5d-315b-4823-afba-1b952b0a787b" providerId="ADAL" clId="{3B68735F-3ADE-4854-BD5B-7257F298C053}" dt="2021-06-15T11:57:31.179" v="635" actId="478"/>
          <ac:picMkLst>
            <pc:docMk/>
            <pc:sldMk cId="619424701" sldId="518"/>
            <ac:picMk id="11" creationId="{319E4592-17D7-4ECD-817F-C809F4406F47}"/>
          </ac:picMkLst>
        </pc:picChg>
        <pc:picChg chg="add mod">
          <ac:chgData name="Irapua Santos Ribeiro" userId="385efe5d-315b-4823-afba-1b952b0a787b" providerId="ADAL" clId="{3B68735F-3ADE-4854-BD5B-7257F298C053}" dt="2021-06-16T09:54:19.291" v="1215" actId="1036"/>
          <ac:picMkLst>
            <pc:docMk/>
            <pc:sldMk cId="619424701" sldId="518"/>
            <ac:picMk id="16" creationId="{E09E42AF-3E81-4056-BB83-8B89D862EB1B}"/>
          </ac:picMkLst>
        </pc:picChg>
      </pc:sldChg>
      <pc:sldChg chg="new del">
        <pc:chgData name="Irapua Santos Ribeiro" userId="385efe5d-315b-4823-afba-1b952b0a787b" providerId="ADAL" clId="{3B68735F-3ADE-4854-BD5B-7257F298C053}" dt="2021-06-15T08:09:51.409" v="15" actId="47"/>
        <pc:sldMkLst>
          <pc:docMk/>
          <pc:sldMk cId="3423123633" sldId="518"/>
        </pc:sldMkLst>
      </pc:sldChg>
      <pc:sldChg chg="addSp delSp modSp add mod">
        <pc:chgData name="Irapua Santos Ribeiro" userId="385efe5d-315b-4823-afba-1b952b0a787b" providerId="ADAL" clId="{3B68735F-3ADE-4854-BD5B-7257F298C053}" dt="2021-06-16T10:02:01.156" v="1374" actId="790"/>
        <pc:sldMkLst>
          <pc:docMk/>
          <pc:sldMk cId="1090138374" sldId="519"/>
        </pc:sldMkLst>
        <pc:spChg chg="mod">
          <ac:chgData name="Irapua Santos Ribeiro" userId="385efe5d-315b-4823-afba-1b952b0a787b" providerId="ADAL" clId="{3B68735F-3ADE-4854-BD5B-7257F298C053}" dt="2021-06-16T10:02:01.156" v="1374" actId="790"/>
          <ac:spMkLst>
            <pc:docMk/>
            <pc:sldMk cId="1090138374" sldId="519"/>
            <ac:spMk id="10" creationId="{6FB6899A-57DC-4575-866C-BD32B209A886}"/>
          </ac:spMkLst>
        </pc:spChg>
        <pc:picChg chg="mod">
          <ac:chgData name="Irapua Santos Ribeiro" userId="385efe5d-315b-4823-afba-1b952b0a787b" providerId="ADAL" clId="{3B68735F-3ADE-4854-BD5B-7257F298C053}" dt="2021-06-15T08:21:11.813" v="279" actId="1076"/>
          <ac:picMkLst>
            <pc:docMk/>
            <pc:sldMk cId="1090138374" sldId="519"/>
            <ac:picMk id="4" creationId="{E6055FD6-73CA-4E08-AAEE-F5F7C59DB3DD}"/>
          </ac:picMkLst>
        </pc:picChg>
        <pc:picChg chg="del">
          <ac:chgData name="Irapua Santos Ribeiro" userId="385efe5d-315b-4823-afba-1b952b0a787b" providerId="ADAL" clId="{3B68735F-3ADE-4854-BD5B-7257F298C053}" dt="2021-06-15T08:16:00.078" v="36" actId="478"/>
          <ac:picMkLst>
            <pc:docMk/>
            <pc:sldMk cId="1090138374" sldId="519"/>
            <ac:picMk id="5" creationId="{9FFBAFA2-9299-4A4F-BE0D-F2A1664F75AC}"/>
          </ac:picMkLst>
        </pc:picChg>
        <pc:picChg chg="add mod">
          <ac:chgData name="Irapua Santos Ribeiro" userId="385efe5d-315b-4823-afba-1b952b0a787b" providerId="ADAL" clId="{3B68735F-3ADE-4854-BD5B-7257F298C053}" dt="2021-06-15T08:30:06.226" v="306" actId="1076"/>
          <ac:picMkLst>
            <pc:docMk/>
            <pc:sldMk cId="1090138374" sldId="519"/>
            <ac:picMk id="7" creationId="{F282CC4B-6D6D-4D19-A6C4-58E60111714A}"/>
          </ac:picMkLst>
        </pc:picChg>
        <pc:picChg chg="add mod">
          <ac:chgData name="Irapua Santos Ribeiro" userId="385efe5d-315b-4823-afba-1b952b0a787b" providerId="ADAL" clId="{3B68735F-3ADE-4854-BD5B-7257F298C053}" dt="2021-06-15T08:21:10.204" v="278" actId="1076"/>
          <ac:picMkLst>
            <pc:docMk/>
            <pc:sldMk cId="1090138374" sldId="519"/>
            <ac:picMk id="8" creationId="{B9CCBE5C-D216-4B82-A33A-67E699DD2DDA}"/>
          </ac:picMkLst>
        </pc:picChg>
        <pc:picChg chg="del">
          <ac:chgData name="Irapua Santos Ribeiro" userId="385efe5d-315b-4823-afba-1b952b0a787b" providerId="ADAL" clId="{3B68735F-3ADE-4854-BD5B-7257F298C053}" dt="2021-06-15T08:20:58.081" v="274" actId="478"/>
          <ac:picMkLst>
            <pc:docMk/>
            <pc:sldMk cId="1090138374" sldId="519"/>
            <ac:picMk id="12" creationId="{66CB847F-3E6F-4A78-8A68-25AC4A09BEA0}"/>
          </ac:picMkLst>
        </pc:picChg>
      </pc:sldChg>
      <pc:sldChg chg="addSp delSp modSp add mod">
        <pc:chgData name="Irapua Santos Ribeiro" userId="385efe5d-315b-4823-afba-1b952b0a787b" providerId="ADAL" clId="{3B68735F-3ADE-4854-BD5B-7257F298C053}" dt="2021-06-16T09:46:42.300" v="1068" actId="1076"/>
        <pc:sldMkLst>
          <pc:docMk/>
          <pc:sldMk cId="2872924740" sldId="520"/>
        </pc:sldMkLst>
        <pc:spChg chg="mod">
          <ac:chgData name="Irapua Santos Ribeiro" userId="385efe5d-315b-4823-afba-1b952b0a787b" providerId="ADAL" clId="{3B68735F-3ADE-4854-BD5B-7257F298C053}" dt="2021-06-16T09:46:42.300" v="1068" actId="1076"/>
          <ac:spMkLst>
            <pc:docMk/>
            <pc:sldMk cId="2872924740" sldId="520"/>
            <ac:spMk id="6" creationId="{F972ACC3-55D1-4005-9026-82D3837AC6CE}"/>
          </ac:spMkLst>
        </pc:spChg>
        <pc:spChg chg="mod">
          <ac:chgData name="Irapua Santos Ribeiro" userId="385efe5d-315b-4823-afba-1b952b0a787b" providerId="ADAL" clId="{3B68735F-3ADE-4854-BD5B-7257F298C053}" dt="2021-06-16T09:46:31.624" v="1067" actId="6549"/>
          <ac:spMkLst>
            <pc:docMk/>
            <pc:sldMk cId="2872924740" sldId="520"/>
            <ac:spMk id="7" creationId="{71BEF173-6F59-4C5F-BF54-5FCF6F83B3F5}"/>
          </ac:spMkLst>
        </pc:spChg>
        <pc:spChg chg="mod">
          <ac:chgData name="Irapua Santos Ribeiro" userId="385efe5d-315b-4823-afba-1b952b0a787b" providerId="ADAL" clId="{3B68735F-3ADE-4854-BD5B-7257F298C053}" dt="2021-06-16T09:45:15.496" v="1062" actId="14100"/>
          <ac:spMkLst>
            <pc:docMk/>
            <pc:sldMk cId="2872924740" sldId="520"/>
            <ac:spMk id="8" creationId="{E25117FE-E91D-4D31-B7EC-2BAD92EED520}"/>
          </ac:spMkLst>
        </pc:spChg>
        <pc:picChg chg="del">
          <ac:chgData name="Irapua Santos Ribeiro" userId="385efe5d-315b-4823-afba-1b952b0a787b" providerId="ADAL" clId="{3B68735F-3ADE-4854-BD5B-7257F298C053}" dt="2021-06-15T11:57:21.760" v="632" actId="478"/>
          <ac:picMkLst>
            <pc:docMk/>
            <pc:sldMk cId="2872924740" sldId="520"/>
            <ac:picMk id="5" creationId="{9FFBAFA2-9299-4A4F-BE0D-F2A1664F75AC}"/>
          </ac:picMkLst>
        </pc:picChg>
        <pc:picChg chg="add mod">
          <ac:chgData name="Irapua Santos Ribeiro" userId="385efe5d-315b-4823-afba-1b952b0a787b" providerId="ADAL" clId="{3B68735F-3ADE-4854-BD5B-7257F298C053}" dt="2021-06-15T11:57:28.437" v="634" actId="1076"/>
          <ac:picMkLst>
            <pc:docMk/>
            <pc:sldMk cId="2872924740" sldId="520"/>
            <ac:picMk id="14" creationId="{ACF173DF-30B0-4836-AEB8-01CF43D2BA77}"/>
          </ac:picMkLst>
        </pc:picChg>
      </pc:sldChg>
      <pc:sldChg chg="addSp modSp add del mod">
        <pc:chgData name="Irapua Santos Ribeiro" userId="385efe5d-315b-4823-afba-1b952b0a787b" providerId="ADAL" clId="{3B68735F-3ADE-4854-BD5B-7257F298C053}" dt="2021-06-16T10:07:12.511" v="1427" actId="47"/>
        <pc:sldMkLst>
          <pc:docMk/>
          <pc:sldMk cId="3865529933" sldId="521"/>
        </pc:sldMkLst>
        <pc:picChg chg="add mod">
          <ac:chgData name="Irapua Santos Ribeiro" userId="385efe5d-315b-4823-afba-1b952b0a787b" providerId="ADAL" clId="{3B68735F-3ADE-4854-BD5B-7257F298C053}" dt="2021-06-15T11:57:59.548" v="640" actId="1076"/>
          <ac:picMkLst>
            <pc:docMk/>
            <pc:sldMk cId="3865529933" sldId="521"/>
            <ac:picMk id="9" creationId="{1FB0BB57-FB69-4A36-B607-5DD8BACB6D8C}"/>
          </ac:picMkLst>
        </pc:picChg>
      </pc:sldChg>
      <pc:sldChg chg="addSp delSp modSp add mod modAnim">
        <pc:chgData name="Irapua Santos Ribeiro" userId="385efe5d-315b-4823-afba-1b952b0a787b" providerId="ADAL" clId="{3B68735F-3ADE-4854-BD5B-7257F298C053}" dt="2021-06-16T10:07:32.262" v="1429" actId="14100"/>
        <pc:sldMkLst>
          <pc:docMk/>
          <pc:sldMk cId="2180342971" sldId="524"/>
        </pc:sldMkLst>
        <pc:spChg chg="mod topLvl">
          <ac:chgData name="Irapua Santos Ribeiro" userId="385efe5d-315b-4823-afba-1b952b0a787b" providerId="ADAL" clId="{3B68735F-3ADE-4854-BD5B-7257F298C053}" dt="2021-06-16T07:10:12.331" v="725" actId="165"/>
          <ac:spMkLst>
            <pc:docMk/>
            <pc:sldMk cId="2180342971" sldId="524"/>
            <ac:spMk id="6" creationId="{B9AED53F-7233-4114-9D42-C24881B0B8F0}"/>
          </ac:spMkLst>
        </pc:spChg>
        <pc:spChg chg="mod topLvl">
          <ac:chgData name="Irapua Santos Ribeiro" userId="385efe5d-315b-4823-afba-1b952b0a787b" providerId="ADAL" clId="{3B68735F-3ADE-4854-BD5B-7257F298C053}" dt="2021-06-16T07:10:12.318" v="720" actId="165"/>
          <ac:spMkLst>
            <pc:docMk/>
            <pc:sldMk cId="2180342971" sldId="524"/>
            <ac:spMk id="110" creationId="{4D8BC477-04C2-4C1F-8D70-2B9A63F23265}"/>
          </ac:spMkLst>
        </pc:spChg>
        <pc:spChg chg="mod">
          <ac:chgData name="Irapua Santos Ribeiro" userId="385efe5d-315b-4823-afba-1b952b0a787b" providerId="ADAL" clId="{3B68735F-3ADE-4854-BD5B-7257F298C053}" dt="2021-06-16T07:10:12.318" v="720" actId="165"/>
          <ac:spMkLst>
            <pc:docMk/>
            <pc:sldMk cId="2180342971" sldId="524"/>
            <ac:spMk id="114" creationId="{2A1CCA6C-B7ED-411E-8F00-57F9B0A3DA21}"/>
          </ac:spMkLst>
        </pc:spChg>
        <pc:spChg chg="mod">
          <ac:chgData name="Irapua Santos Ribeiro" userId="385efe5d-315b-4823-afba-1b952b0a787b" providerId="ADAL" clId="{3B68735F-3ADE-4854-BD5B-7257F298C053}" dt="2021-06-16T07:10:12.318" v="720" actId="165"/>
          <ac:spMkLst>
            <pc:docMk/>
            <pc:sldMk cId="2180342971" sldId="524"/>
            <ac:spMk id="117" creationId="{F1C735EA-B995-4B45-8823-656E1F6F7DD7}"/>
          </ac:spMkLst>
        </pc:spChg>
        <pc:spChg chg="mod">
          <ac:chgData name="Irapua Santos Ribeiro" userId="385efe5d-315b-4823-afba-1b952b0a787b" providerId="ADAL" clId="{3B68735F-3ADE-4854-BD5B-7257F298C053}" dt="2021-06-16T07:10:12.318" v="720" actId="165"/>
          <ac:spMkLst>
            <pc:docMk/>
            <pc:sldMk cId="2180342971" sldId="524"/>
            <ac:spMk id="118" creationId="{4CFB9871-A017-465E-90C8-7D8B09ADB5DE}"/>
          </ac:spMkLst>
        </pc:spChg>
        <pc:spChg chg="mod">
          <ac:chgData name="Irapua Santos Ribeiro" userId="385efe5d-315b-4823-afba-1b952b0a787b" providerId="ADAL" clId="{3B68735F-3ADE-4854-BD5B-7257F298C053}" dt="2021-06-16T07:10:12.318" v="720" actId="165"/>
          <ac:spMkLst>
            <pc:docMk/>
            <pc:sldMk cId="2180342971" sldId="524"/>
            <ac:spMk id="132" creationId="{AE75BD7A-94EF-49F6-9706-E260E10AD1E2}"/>
          </ac:spMkLst>
        </pc:spChg>
        <pc:spChg chg="mod">
          <ac:chgData name="Irapua Santos Ribeiro" userId="385efe5d-315b-4823-afba-1b952b0a787b" providerId="ADAL" clId="{3B68735F-3ADE-4854-BD5B-7257F298C053}" dt="2021-06-16T07:10:12.318" v="720" actId="165"/>
          <ac:spMkLst>
            <pc:docMk/>
            <pc:sldMk cId="2180342971" sldId="524"/>
            <ac:spMk id="133" creationId="{D803422D-DE25-4E0D-81AF-3F64426190E3}"/>
          </ac:spMkLst>
        </pc:spChg>
        <pc:spChg chg="mod">
          <ac:chgData name="Irapua Santos Ribeiro" userId="385efe5d-315b-4823-afba-1b952b0a787b" providerId="ADAL" clId="{3B68735F-3ADE-4854-BD5B-7257F298C053}" dt="2021-06-16T07:10:12.318" v="720" actId="165"/>
          <ac:spMkLst>
            <pc:docMk/>
            <pc:sldMk cId="2180342971" sldId="524"/>
            <ac:spMk id="135" creationId="{65252CD4-1EB5-413A-B7CF-A43B1B80B4F0}"/>
          </ac:spMkLst>
        </pc:spChg>
        <pc:spChg chg="mod">
          <ac:chgData name="Irapua Santos Ribeiro" userId="385efe5d-315b-4823-afba-1b952b0a787b" providerId="ADAL" clId="{3B68735F-3ADE-4854-BD5B-7257F298C053}" dt="2021-06-16T07:10:12.318" v="720" actId="165"/>
          <ac:spMkLst>
            <pc:docMk/>
            <pc:sldMk cId="2180342971" sldId="524"/>
            <ac:spMk id="136" creationId="{B37B8009-6645-4603-B9F1-7871317F01B3}"/>
          </ac:spMkLst>
        </pc:spChg>
        <pc:spChg chg="mod">
          <ac:chgData name="Irapua Santos Ribeiro" userId="385efe5d-315b-4823-afba-1b952b0a787b" providerId="ADAL" clId="{3B68735F-3ADE-4854-BD5B-7257F298C053}" dt="2021-06-16T07:10:12.318" v="720" actId="165"/>
          <ac:spMkLst>
            <pc:docMk/>
            <pc:sldMk cId="2180342971" sldId="524"/>
            <ac:spMk id="137" creationId="{E740EB62-F1F5-45F8-869A-BA8237584A2E}"/>
          </ac:spMkLst>
        </pc:spChg>
        <pc:spChg chg="mod">
          <ac:chgData name="Irapua Santos Ribeiro" userId="385efe5d-315b-4823-afba-1b952b0a787b" providerId="ADAL" clId="{3B68735F-3ADE-4854-BD5B-7257F298C053}" dt="2021-06-16T07:10:12.318" v="720" actId="165"/>
          <ac:spMkLst>
            <pc:docMk/>
            <pc:sldMk cId="2180342971" sldId="524"/>
            <ac:spMk id="139" creationId="{48EB63C9-ABCE-4915-8225-E66505213123}"/>
          </ac:spMkLst>
        </pc:spChg>
        <pc:spChg chg="mod">
          <ac:chgData name="Irapua Santos Ribeiro" userId="385efe5d-315b-4823-afba-1b952b0a787b" providerId="ADAL" clId="{3B68735F-3ADE-4854-BD5B-7257F298C053}" dt="2021-06-16T07:10:12.318" v="720" actId="165"/>
          <ac:spMkLst>
            <pc:docMk/>
            <pc:sldMk cId="2180342971" sldId="524"/>
            <ac:spMk id="140" creationId="{697707C1-A39F-4A21-8545-D90897E36C36}"/>
          </ac:spMkLst>
        </pc:spChg>
        <pc:spChg chg="mod">
          <ac:chgData name="Irapua Santos Ribeiro" userId="385efe5d-315b-4823-afba-1b952b0a787b" providerId="ADAL" clId="{3B68735F-3ADE-4854-BD5B-7257F298C053}" dt="2021-06-16T07:10:12.318" v="720" actId="165"/>
          <ac:spMkLst>
            <pc:docMk/>
            <pc:sldMk cId="2180342971" sldId="524"/>
            <ac:spMk id="141" creationId="{B5E9C048-1799-4778-9ABB-0A492281A042}"/>
          </ac:spMkLst>
        </pc:spChg>
        <pc:spChg chg="mod">
          <ac:chgData name="Irapua Santos Ribeiro" userId="385efe5d-315b-4823-afba-1b952b0a787b" providerId="ADAL" clId="{3B68735F-3ADE-4854-BD5B-7257F298C053}" dt="2021-06-16T07:10:12.318" v="720" actId="165"/>
          <ac:spMkLst>
            <pc:docMk/>
            <pc:sldMk cId="2180342971" sldId="524"/>
            <ac:spMk id="143" creationId="{C8BAA57B-F169-4444-838E-D39764A7F27C}"/>
          </ac:spMkLst>
        </pc:spChg>
        <pc:spChg chg="mod">
          <ac:chgData name="Irapua Santos Ribeiro" userId="385efe5d-315b-4823-afba-1b952b0a787b" providerId="ADAL" clId="{3B68735F-3ADE-4854-BD5B-7257F298C053}" dt="2021-06-16T07:10:12.318" v="720" actId="165"/>
          <ac:spMkLst>
            <pc:docMk/>
            <pc:sldMk cId="2180342971" sldId="524"/>
            <ac:spMk id="145" creationId="{946F7663-D5E6-40C3-BBD2-785888B9A8A0}"/>
          </ac:spMkLst>
        </pc:spChg>
        <pc:spChg chg="mod">
          <ac:chgData name="Irapua Santos Ribeiro" userId="385efe5d-315b-4823-afba-1b952b0a787b" providerId="ADAL" clId="{3B68735F-3ADE-4854-BD5B-7257F298C053}" dt="2021-06-16T07:10:12.318" v="720" actId="165"/>
          <ac:spMkLst>
            <pc:docMk/>
            <pc:sldMk cId="2180342971" sldId="524"/>
            <ac:spMk id="147" creationId="{E8FE3EAE-467A-42FA-B267-0C8AAB14558B}"/>
          </ac:spMkLst>
        </pc:spChg>
        <pc:spChg chg="mod">
          <ac:chgData name="Irapua Santos Ribeiro" userId="385efe5d-315b-4823-afba-1b952b0a787b" providerId="ADAL" clId="{3B68735F-3ADE-4854-BD5B-7257F298C053}" dt="2021-06-16T07:10:12.318" v="720" actId="165"/>
          <ac:spMkLst>
            <pc:docMk/>
            <pc:sldMk cId="2180342971" sldId="524"/>
            <ac:spMk id="148" creationId="{470D764A-B895-46FC-853B-E3AB7CD59BBC}"/>
          </ac:spMkLst>
        </pc:spChg>
        <pc:spChg chg="mod">
          <ac:chgData name="Irapua Santos Ribeiro" userId="385efe5d-315b-4823-afba-1b952b0a787b" providerId="ADAL" clId="{3B68735F-3ADE-4854-BD5B-7257F298C053}" dt="2021-06-16T07:10:12.318" v="720" actId="165"/>
          <ac:spMkLst>
            <pc:docMk/>
            <pc:sldMk cId="2180342971" sldId="524"/>
            <ac:spMk id="149" creationId="{183A4747-65B9-42DA-BD5A-8B8BC3EB27CD}"/>
          </ac:spMkLst>
        </pc:spChg>
        <pc:spChg chg="mod">
          <ac:chgData name="Irapua Santos Ribeiro" userId="385efe5d-315b-4823-afba-1b952b0a787b" providerId="ADAL" clId="{3B68735F-3ADE-4854-BD5B-7257F298C053}" dt="2021-06-16T07:10:12.318" v="720" actId="165"/>
          <ac:spMkLst>
            <pc:docMk/>
            <pc:sldMk cId="2180342971" sldId="524"/>
            <ac:spMk id="151" creationId="{FA2F4888-3C57-425C-9FDE-2B535852BFEC}"/>
          </ac:spMkLst>
        </pc:spChg>
        <pc:spChg chg="mod">
          <ac:chgData name="Irapua Santos Ribeiro" userId="385efe5d-315b-4823-afba-1b952b0a787b" providerId="ADAL" clId="{3B68735F-3ADE-4854-BD5B-7257F298C053}" dt="2021-06-16T07:10:12.318" v="720" actId="165"/>
          <ac:spMkLst>
            <pc:docMk/>
            <pc:sldMk cId="2180342971" sldId="524"/>
            <ac:spMk id="152" creationId="{B2EF4B44-A740-4CC8-8F56-85DB7A8C8D65}"/>
          </ac:spMkLst>
        </pc:spChg>
        <pc:spChg chg="mod">
          <ac:chgData name="Irapua Santos Ribeiro" userId="385efe5d-315b-4823-afba-1b952b0a787b" providerId="ADAL" clId="{3B68735F-3ADE-4854-BD5B-7257F298C053}" dt="2021-06-16T07:10:12.318" v="720" actId="165"/>
          <ac:spMkLst>
            <pc:docMk/>
            <pc:sldMk cId="2180342971" sldId="524"/>
            <ac:spMk id="155" creationId="{7BB73A2E-C3D8-4FF8-AE94-738FEBF6BDDF}"/>
          </ac:spMkLst>
        </pc:spChg>
        <pc:spChg chg="mod">
          <ac:chgData name="Irapua Santos Ribeiro" userId="385efe5d-315b-4823-afba-1b952b0a787b" providerId="ADAL" clId="{3B68735F-3ADE-4854-BD5B-7257F298C053}" dt="2021-06-16T07:10:12.318" v="720" actId="165"/>
          <ac:spMkLst>
            <pc:docMk/>
            <pc:sldMk cId="2180342971" sldId="524"/>
            <ac:spMk id="156" creationId="{8F8A7626-69D2-460A-BCA6-D4BF7DFBAE5B}"/>
          </ac:spMkLst>
        </pc:spChg>
        <pc:spChg chg="mod">
          <ac:chgData name="Irapua Santos Ribeiro" userId="385efe5d-315b-4823-afba-1b952b0a787b" providerId="ADAL" clId="{3B68735F-3ADE-4854-BD5B-7257F298C053}" dt="2021-06-16T07:10:12.318" v="720" actId="165"/>
          <ac:spMkLst>
            <pc:docMk/>
            <pc:sldMk cId="2180342971" sldId="524"/>
            <ac:spMk id="159" creationId="{1081CD66-DA5F-478F-B1F4-6BF0BCFD6D0F}"/>
          </ac:spMkLst>
        </pc:spChg>
        <pc:spChg chg="mod">
          <ac:chgData name="Irapua Santos Ribeiro" userId="385efe5d-315b-4823-afba-1b952b0a787b" providerId="ADAL" clId="{3B68735F-3ADE-4854-BD5B-7257F298C053}" dt="2021-06-16T07:10:12.318" v="720" actId="165"/>
          <ac:spMkLst>
            <pc:docMk/>
            <pc:sldMk cId="2180342971" sldId="524"/>
            <ac:spMk id="162" creationId="{23EBB5EB-4206-40B1-9DFA-823974350BFA}"/>
          </ac:spMkLst>
        </pc:spChg>
        <pc:spChg chg="mod">
          <ac:chgData name="Irapua Santos Ribeiro" userId="385efe5d-315b-4823-afba-1b952b0a787b" providerId="ADAL" clId="{3B68735F-3ADE-4854-BD5B-7257F298C053}" dt="2021-06-16T07:10:12.318" v="720" actId="165"/>
          <ac:spMkLst>
            <pc:docMk/>
            <pc:sldMk cId="2180342971" sldId="524"/>
            <ac:spMk id="163" creationId="{67A3566B-5667-477A-A681-6DEFC95B9469}"/>
          </ac:spMkLst>
        </pc:spChg>
        <pc:spChg chg="mod">
          <ac:chgData name="Irapua Santos Ribeiro" userId="385efe5d-315b-4823-afba-1b952b0a787b" providerId="ADAL" clId="{3B68735F-3ADE-4854-BD5B-7257F298C053}" dt="2021-06-16T07:10:12.318" v="720" actId="165"/>
          <ac:spMkLst>
            <pc:docMk/>
            <pc:sldMk cId="2180342971" sldId="524"/>
            <ac:spMk id="170" creationId="{656101A4-BE2B-41B1-B320-D3A8B7CEB21C}"/>
          </ac:spMkLst>
        </pc:spChg>
        <pc:spChg chg="mod">
          <ac:chgData name="Irapua Santos Ribeiro" userId="385efe5d-315b-4823-afba-1b952b0a787b" providerId="ADAL" clId="{3B68735F-3ADE-4854-BD5B-7257F298C053}" dt="2021-06-16T07:10:12.318" v="720" actId="165"/>
          <ac:spMkLst>
            <pc:docMk/>
            <pc:sldMk cId="2180342971" sldId="524"/>
            <ac:spMk id="177" creationId="{5018A132-E081-4E06-A011-0E40ED4F0802}"/>
          </ac:spMkLst>
        </pc:spChg>
        <pc:spChg chg="mod">
          <ac:chgData name="Irapua Santos Ribeiro" userId="385efe5d-315b-4823-afba-1b952b0a787b" providerId="ADAL" clId="{3B68735F-3ADE-4854-BD5B-7257F298C053}" dt="2021-06-16T07:10:12.318" v="720" actId="165"/>
          <ac:spMkLst>
            <pc:docMk/>
            <pc:sldMk cId="2180342971" sldId="524"/>
            <ac:spMk id="178" creationId="{E14E605E-8FF4-455A-B8E1-AFB7DD3BBAA6}"/>
          </ac:spMkLst>
        </pc:spChg>
        <pc:spChg chg="mod">
          <ac:chgData name="Irapua Santos Ribeiro" userId="385efe5d-315b-4823-afba-1b952b0a787b" providerId="ADAL" clId="{3B68735F-3ADE-4854-BD5B-7257F298C053}" dt="2021-06-16T07:10:12.318" v="720" actId="165"/>
          <ac:spMkLst>
            <pc:docMk/>
            <pc:sldMk cId="2180342971" sldId="524"/>
            <ac:spMk id="181" creationId="{C5DAB3D0-8F2C-411B-A68A-D178E03C9CE7}"/>
          </ac:spMkLst>
        </pc:spChg>
        <pc:spChg chg="mod">
          <ac:chgData name="Irapua Santos Ribeiro" userId="385efe5d-315b-4823-afba-1b952b0a787b" providerId="ADAL" clId="{3B68735F-3ADE-4854-BD5B-7257F298C053}" dt="2021-06-16T07:10:12.318" v="720" actId="165"/>
          <ac:spMkLst>
            <pc:docMk/>
            <pc:sldMk cId="2180342971" sldId="524"/>
            <ac:spMk id="183" creationId="{DBF9944C-BFC5-4DA2-911F-7A198C89D24E}"/>
          </ac:spMkLst>
        </pc:spChg>
        <pc:spChg chg="mod">
          <ac:chgData name="Irapua Santos Ribeiro" userId="385efe5d-315b-4823-afba-1b952b0a787b" providerId="ADAL" clId="{3B68735F-3ADE-4854-BD5B-7257F298C053}" dt="2021-06-16T07:10:12.318" v="720" actId="165"/>
          <ac:spMkLst>
            <pc:docMk/>
            <pc:sldMk cId="2180342971" sldId="524"/>
            <ac:spMk id="185" creationId="{20A6FF48-2CE3-4271-8959-7E733553407F}"/>
          </ac:spMkLst>
        </pc:spChg>
        <pc:spChg chg="mod">
          <ac:chgData name="Irapua Santos Ribeiro" userId="385efe5d-315b-4823-afba-1b952b0a787b" providerId="ADAL" clId="{3B68735F-3ADE-4854-BD5B-7257F298C053}" dt="2021-06-16T07:10:12.318" v="720" actId="165"/>
          <ac:spMkLst>
            <pc:docMk/>
            <pc:sldMk cId="2180342971" sldId="524"/>
            <ac:spMk id="186" creationId="{39B40244-ABF6-48BA-89B6-AA98BE66C9AD}"/>
          </ac:spMkLst>
        </pc:spChg>
        <pc:spChg chg="mod">
          <ac:chgData name="Irapua Santos Ribeiro" userId="385efe5d-315b-4823-afba-1b952b0a787b" providerId="ADAL" clId="{3B68735F-3ADE-4854-BD5B-7257F298C053}" dt="2021-06-16T07:10:12.318" v="720" actId="165"/>
          <ac:spMkLst>
            <pc:docMk/>
            <pc:sldMk cId="2180342971" sldId="524"/>
            <ac:spMk id="187" creationId="{DA8F0FC6-2414-4AE9-B535-6518E4C76B95}"/>
          </ac:spMkLst>
        </pc:spChg>
        <pc:spChg chg="mod">
          <ac:chgData name="Irapua Santos Ribeiro" userId="385efe5d-315b-4823-afba-1b952b0a787b" providerId="ADAL" clId="{3B68735F-3ADE-4854-BD5B-7257F298C053}" dt="2021-06-16T07:10:12.318" v="720" actId="165"/>
          <ac:spMkLst>
            <pc:docMk/>
            <pc:sldMk cId="2180342971" sldId="524"/>
            <ac:spMk id="189" creationId="{DFDBD119-161B-40F5-8D3A-07C1F32C17B1}"/>
          </ac:spMkLst>
        </pc:spChg>
        <pc:spChg chg="mod">
          <ac:chgData name="Irapua Santos Ribeiro" userId="385efe5d-315b-4823-afba-1b952b0a787b" providerId="ADAL" clId="{3B68735F-3ADE-4854-BD5B-7257F298C053}" dt="2021-06-16T07:10:12.318" v="720" actId="165"/>
          <ac:spMkLst>
            <pc:docMk/>
            <pc:sldMk cId="2180342971" sldId="524"/>
            <ac:spMk id="190" creationId="{10FA724E-2BCF-4069-A2D0-D4E655C549D9}"/>
          </ac:spMkLst>
        </pc:spChg>
        <pc:spChg chg="mod">
          <ac:chgData name="Irapua Santos Ribeiro" userId="385efe5d-315b-4823-afba-1b952b0a787b" providerId="ADAL" clId="{3B68735F-3ADE-4854-BD5B-7257F298C053}" dt="2021-06-16T07:10:12.318" v="720" actId="165"/>
          <ac:spMkLst>
            <pc:docMk/>
            <pc:sldMk cId="2180342971" sldId="524"/>
            <ac:spMk id="193" creationId="{7A0F9743-66A1-4489-A240-3D1EA9EEC77A}"/>
          </ac:spMkLst>
        </pc:spChg>
        <pc:spChg chg="mod topLvl">
          <ac:chgData name="Irapua Santos Ribeiro" userId="385efe5d-315b-4823-afba-1b952b0a787b" providerId="ADAL" clId="{3B68735F-3ADE-4854-BD5B-7257F298C053}" dt="2021-06-16T07:10:12.334" v="726" actId="165"/>
          <ac:spMkLst>
            <pc:docMk/>
            <pc:sldMk cId="2180342971" sldId="524"/>
            <ac:spMk id="197" creationId="{43B6B74C-9F91-4A00-9BFA-BA76E8594285}"/>
          </ac:spMkLst>
        </pc:spChg>
        <pc:spChg chg="mod">
          <ac:chgData name="Irapua Santos Ribeiro" userId="385efe5d-315b-4823-afba-1b952b0a787b" providerId="ADAL" clId="{3B68735F-3ADE-4854-BD5B-7257F298C053}" dt="2021-06-16T07:10:12.334" v="726" actId="165"/>
          <ac:spMkLst>
            <pc:docMk/>
            <pc:sldMk cId="2180342971" sldId="524"/>
            <ac:spMk id="199" creationId="{95562A6F-5DF3-4176-AA92-9374FA5017CD}"/>
          </ac:spMkLst>
        </pc:spChg>
        <pc:spChg chg="mod">
          <ac:chgData name="Irapua Santos Ribeiro" userId="385efe5d-315b-4823-afba-1b952b0a787b" providerId="ADAL" clId="{3B68735F-3ADE-4854-BD5B-7257F298C053}" dt="2021-06-16T07:10:12.334" v="726" actId="165"/>
          <ac:spMkLst>
            <pc:docMk/>
            <pc:sldMk cId="2180342971" sldId="524"/>
            <ac:spMk id="202" creationId="{0D0F9AA0-8CA4-4C1D-A9B2-0CE730BA172A}"/>
          </ac:spMkLst>
        </pc:spChg>
        <pc:spChg chg="mod">
          <ac:chgData name="Irapua Santos Ribeiro" userId="385efe5d-315b-4823-afba-1b952b0a787b" providerId="ADAL" clId="{3B68735F-3ADE-4854-BD5B-7257F298C053}" dt="2021-06-16T07:10:12.334" v="726" actId="165"/>
          <ac:spMkLst>
            <pc:docMk/>
            <pc:sldMk cId="2180342971" sldId="524"/>
            <ac:spMk id="203" creationId="{C35608C7-89BC-4F5D-B2BF-B84910B2F823}"/>
          </ac:spMkLst>
        </pc:spChg>
        <pc:spChg chg="mod">
          <ac:chgData name="Irapua Santos Ribeiro" userId="385efe5d-315b-4823-afba-1b952b0a787b" providerId="ADAL" clId="{3B68735F-3ADE-4854-BD5B-7257F298C053}" dt="2021-06-16T07:10:12.334" v="726" actId="165"/>
          <ac:spMkLst>
            <pc:docMk/>
            <pc:sldMk cId="2180342971" sldId="524"/>
            <ac:spMk id="206" creationId="{7F609FCB-3F58-4664-953B-7DC9FFEFE173}"/>
          </ac:spMkLst>
        </pc:spChg>
        <pc:spChg chg="mod">
          <ac:chgData name="Irapua Santos Ribeiro" userId="385efe5d-315b-4823-afba-1b952b0a787b" providerId="ADAL" clId="{3B68735F-3ADE-4854-BD5B-7257F298C053}" dt="2021-06-16T07:10:12.334" v="726" actId="165"/>
          <ac:spMkLst>
            <pc:docMk/>
            <pc:sldMk cId="2180342971" sldId="524"/>
            <ac:spMk id="208" creationId="{E9DCC216-64BC-4612-B20E-5F761A51DB1E}"/>
          </ac:spMkLst>
        </pc:spChg>
        <pc:spChg chg="mod">
          <ac:chgData name="Irapua Santos Ribeiro" userId="385efe5d-315b-4823-afba-1b952b0a787b" providerId="ADAL" clId="{3B68735F-3ADE-4854-BD5B-7257F298C053}" dt="2021-06-16T07:10:12.334" v="726" actId="165"/>
          <ac:spMkLst>
            <pc:docMk/>
            <pc:sldMk cId="2180342971" sldId="524"/>
            <ac:spMk id="218" creationId="{9D032314-7F0A-46D0-9E81-00472A72C5AB}"/>
          </ac:spMkLst>
        </pc:spChg>
        <pc:spChg chg="mod">
          <ac:chgData name="Irapua Santos Ribeiro" userId="385efe5d-315b-4823-afba-1b952b0a787b" providerId="ADAL" clId="{3B68735F-3ADE-4854-BD5B-7257F298C053}" dt="2021-06-16T07:10:12.334" v="726" actId="165"/>
          <ac:spMkLst>
            <pc:docMk/>
            <pc:sldMk cId="2180342971" sldId="524"/>
            <ac:spMk id="220" creationId="{75718C82-B477-438B-8225-6A8759F2CEB9}"/>
          </ac:spMkLst>
        </pc:spChg>
        <pc:spChg chg="mod">
          <ac:chgData name="Irapua Santos Ribeiro" userId="385efe5d-315b-4823-afba-1b952b0a787b" providerId="ADAL" clId="{3B68735F-3ADE-4854-BD5B-7257F298C053}" dt="2021-06-16T07:10:12.334" v="726" actId="165"/>
          <ac:spMkLst>
            <pc:docMk/>
            <pc:sldMk cId="2180342971" sldId="524"/>
            <ac:spMk id="221" creationId="{94A909D4-98D4-472C-8F88-560714001B7E}"/>
          </ac:spMkLst>
        </pc:spChg>
        <pc:spChg chg="mod">
          <ac:chgData name="Irapua Santos Ribeiro" userId="385efe5d-315b-4823-afba-1b952b0a787b" providerId="ADAL" clId="{3B68735F-3ADE-4854-BD5B-7257F298C053}" dt="2021-06-16T07:10:12.334" v="726" actId="165"/>
          <ac:spMkLst>
            <pc:docMk/>
            <pc:sldMk cId="2180342971" sldId="524"/>
            <ac:spMk id="222" creationId="{0A620035-4306-4CFF-8A1E-02294456FFBE}"/>
          </ac:spMkLst>
        </pc:spChg>
        <pc:spChg chg="mod">
          <ac:chgData name="Irapua Santos Ribeiro" userId="385efe5d-315b-4823-afba-1b952b0a787b" providerId="ADAL" clId="{3B68735F-3ADE-4854-BD5B-7257F298C053}" dt="2021-06-16T07:10:12.334" v="726" actId="165"/>
          <ac:spMkLst>
            <pc:docMk/>
            <pc:sldMk cId="2180342971" sldId="524"/>
            <ac:spMk id="223" creationId="{F3FF32F1-A3BB-4EDA-A283-0B2B000866D7}"/>
          </ac:spMkLst>
        </pc:spChg>
        <pc:spChg chg="mod">
          <ac:chgData name="Irapua Santos Ribeiro" userId="385efe5d-315b-4823-afba-1b952b0a787b" providerId="ADAL" clId="{3B68735F-3ADE-4854-BD5B-7257F298C053}" dt="2021-06-16T07:10:12.334" v="726" actId="165"/>
          <ac:spMkLst>
            <pc:docMk/>
            <pc:sldMk cId="2180342971" sldId="524"/>
            <ac:spMk id="224" creationId="{83B01C5A-A2C9-4502-8B96-68F413A85CD4}"/>
          </ac:spMkLst>
        </pc:spChg>
        <pc:spChg chg="mod">
          <ac:chgData name="Irapua Santos Ribeiro" userId="385efe5d-315b-4823-afba-1b952b0a787b" providerId="ADAL" clId="{3B68735F-3ADE-4854-BD5B-7257F298C053}" dt="2021-06-16T07:10:12.334" v="726" actId="165"/>
          <ac:spMkLst>
            <pc:docMk/>
            <pc:sldMk cId="2180342971" sldId="524"/>
            <ac:spMk id="225" creationId="{0FC1C802-C1D0-4BA1-A75F-029565DA6029}"/>
          </ac:spMkLst>
        </pc:spChg>
        <pc:spChg chg="mod">
          <ac:chgData name="Irapua Santos Ribeiro" userId="385efe5d-315b-4823-afba-1b952b0a787b" providerId="ADAL" clId="{3B68735F-3ADE-4854-BD5B-7257F298C053}" dt="2021-06-16T07:10:12.334" v="726" actId="165"/>
          <ac:spMkLst>
            <pc:docMk/>
            <pc:sldMk cId="2180342971" sldId="524"/>
            <ac:spMk id="226" creationId="{D5FDA6F5-D2EA-4CF4-A9A8-9F55E1F0D4D6}"/>
          </ac:spMkLst>
        </pc:spChg>
        <pc:spChg chg="mod">
          <ac:chgData name="Irapua Santos Ribeiro" userId="385efe5d-315b-4823-afba-1b952b0a787b" providerId="ADAL" clId="{3B68735F-3ADE-4854-BD5B-7257F298C053}" dt="2021-06-16T07:10:12.334" v="726" actId="165"/>
          <ac:spMkLst>
            <pc:docMk/>
            <pc:sldMk cId="2180342971" sldId="524"/>
            <ac:spMk id="227" creationId="{27656D1F-A157-4F40-AED4-92F291900487}"/>
          </ac:spMkLst>
        </pc:spChg>
        <pc:spChg chg="mod">
          <ac:chgData name="Irapua Santos Ribeiro" userId="385efe5d-315b-4823-afba-1b952b0a787b" providerId="ADAL" clId="{3B68735F-3ADE-4854-BD5B-7257F298C053}" dt="2021-06-16T07:10:12.334" v="726" actId="165"/>
          <ac:spMkLst>
            <pc:docMk/>
            <pc:sldMk cId="2180342971" sldId="524"/>
            <ac:spMk id="228" creationId="{3A1BFB8C-17EC-4C87-AE8A-D8BAD2033E09}"/>
          </ac:spMkLst>
        </pc:spChg>
        <pc:spChg chg="mod">
          <ac:chgData name="Irapua Santos Ribeiro" userId="385efe5d-315b-4823-afba-1b952b0a787b" providerId="ADAL" clId="{3B68735F-3ADE-4854-BD5B-7257F298C053}" dt="2021-06-16T07:10:12.334" v="726" actId="165"/>
          <ac:spMkLst>
            <pc:docMk/>
            <pc:sldMk cId="2180342971" sldId="524"/>
            <ac:spMk id="232" creationId="{9CA370C8-834B-4D62-9364-C013DFD46559}"/>
          </ac:spMkLst>
        </pc:spChg>
        <pc:spChg chg="mod">
          <ac:chgData name="Irapua Santos Ribeiro" userId="385efe5d-315b-4823-afba-1b952b0a787b" providerId="ADAL" clId="{3B68735F-3ADE-4854-BD5B-7257F298C053}" dt="2021-06-16T07:10:12.334" v="726" actId="165"/>
          <ac:spMkLst>
            <pc:docMk/>
            <pc:sldMk cId="2180342971" sldId="524"/>
            <ac:spMk id="237" creationId="{64A87F50-32AE-4E73-A48E-77D515CB9A37}"/>
          </ac:spMkLst>
        </pc:spChg>
        <pc:spChg chg="mod">
          <ac:chgData name="Irapua Santos Ribeiro" userId="385efe5d-315b-4823-afba-1b952b0a787b" providerId="ADAL" clId="{3B68735F-3ADE-4854-BD5B-7257F298C053}" dt="2021-06-16T07:10:12.334" v="726" actId="165"/>
          <ac:spMkLst>
            <pc:docMk/>
            <pc:sldMk cId="2180342971" sldId="524"/>
            <ac:spMk id="240" creationId="{4093D605-CE47-472B-BF15-4BCCC8800DDA}"/>
          </ac:spMkLst>
        </pc:spChg>
        <pc:spChg chg="mod">
          <ac:chgData name="Irapua Santos Ribeiro" userId="385efe5d-315b-4823-afba-1b952b0a787b" providerId="ADAL" clId="{3B68735F-3ADE-4854-BD5B-7257F298C053}" dt="2021-06-16T07:10:12.334" v="726" actId="165"/>
          <ac:spMkLst>
            <pc:docMk/>
            <pc:sldMk cId="2180342971" sldId="524"/>
            <ac:spMk id="241" creationId="{1CACD56A-6B2F-4CA0-8AA3-62DB6019B091}"/>
          </ac:spMkLst>
        </pc:spChg>
        <pc:spChg chg="mod">
          <ac:chgData name="Irapua Santos Ribeiro" userId="385efe5d-315b-4823-afba-1b952b0a787b" providerId="ADAL" clId="{3B68735F-3ADE-4854-BD5B-7257F298C053}" dt="2021-06-16T07:10:12.334" v="726" actId="165"/>
          <ac:spMkLst>
            <pc:docMk/>
            <pc:sldMk cId="2180342971" sldId="524"/>
            <ac:spMk id="258" creationId="{7C77A281-82DE-45CB-841D-8945888F0DB0}"/>
          </ac:spMkLst>
        </pc:spChg>
        <pc:spChg chg="mod">
          <ac:chgData name="Irapua Santos Ribeiro" userId="385efe5d-315b-4823-afba-1b952b0a787b" providerId="ADAL" clId="{3B68735F-3ADE-4854-BD5B-7257F298C053}" dt="2021-06-16T07:10:12.334" v="726" actId="165"/>
          <ac:spMkLst>
            <pc:docMk/>
            <pc:sldMk cId="2180342971" sldId="524"/>
            <ac:spMk id="260" creationId="{16EE3408-5EFC-4677-BD20-81981D0EA0AB}"/>
          </ac:spMkLst>
        </pc:spChg>
        <pc:spChg chg="mod">
          <ac:chgData name="Irapua Santos Ribeiro" userId="385efe5d-315b-4823-afba-1b952b0a787b" providerId="ADAL" clId="{3B68735F-3ADE-4854-BD5B-7257F298C053}" dt="2021-06-16T07:10:12.334" v="726" actId="165"/>
          <ac:spMkLst>
            <pc:docMk/>
            <pc:sldMk cId="2180342971" sldId="524"/>
            <ac:spMk id="261" creationId="{2D56374D-FB8F-41BD-8584-8CF17E1BE063}"/>
          </ac:spMkLst>
        </pc:spChg>
        <pc:spChg chg="mod">
          <ac:chgData name="Irapua Santos Ribeiro" userId="385efe5d-315b-4823-afba-1b952b0a787b" providerId="ADAL" clId="{3B68735F-3ADE-4854-BD5B-7257F298C053}" dt="2021-06-16T07:10:12.334" v="726" actId="165"/>
          <ac:spMkLst>
            <pc:docMk/>
            <pc:sldMk cId="2180342971" sldId="524"/>
            <ac:spMk id="262" creationId="{4A8FA522-1F38-4C4F-A6F6-6ED79C421C50}"/>
          </ac:spMkLst>
        </pc:spChg>
        <pc:spChg chg="mod">
          <ac:chgData name="Irapua Santos Ribeiro" userId="385efe5d-315b-4823-afba-1b952b0a787b" providerId="ADAL" clId="{3B68735F-3ADE-4854-BD5B-7257F298C053}" dt="2021-06-16T07:10:12.334" v="726" actId="165"/>
          <ac:spMkLst>
            <pc:docMk/>
            <pc:sldMk cId="2180342971" sldId="524"/>
            <ac:spMk id="264" creationId="{C11FBFEE-EDE1-4153-AEC2-8CD66CD9D1BD}"/>
          </ac:spMkLst>
        </pc:spChg>
        <pc:spChg chg="mod">
          <ac:chgData name="Irapua Santos Ribeiro" userId="385efe5d-315b-4823-afba-1b952b0a787b" providerId="ADAL" clId="{3B68735F-3ADE-4854-BD5B-7257F298C053}" dt="2021-06-16T07:10:12.334" v="726" actId="165"/>
          <ac:spMkLst>
            <pc:docMk/>
            <pc:sldMk cId="2180342971" sldId="524"/>
            <ac:spMk id="265" creationId="{31CB5CEB-EEFA-45D3-84D2-4E1204598B7F}"/>
          </ac:spMkLst>
        </pc:spChg>
        <pc:spChg chg="mod">
          <ac:chgData name="Irapua Santos Ribeiro" userId="385efe5d-315b-4823-afba-1b952b0a787b" providerId="ADAL" clId="{3B68735F-3ADE-4854-BD5B-7257F298C053}" dt="2021-06-16T07:10:12.334" v="726" actId="165"/>
          <ac:spMkLst>
            <pc:docMk/>
            <pc:sldMk cId="2180342971" sldId="524"/>
            <ac:spMk id="266" creationId="{1189F3C0-E8E5-4CF4-8AD7-540109C00FC5}"/>
          </ac:spMkLst>
        </pc:spChg>
        <pc:spChg chg="mod">
          <ac:chgData name="Irapua Santos Ribeiro" userId="385efe5d-315b-4823-afba-1b952b0a787b" providerId="ADAL" clId="{3B68735F-3ADE-4854-BD5B-7257F298C053}" dt="2021-06-16T07:10:12.334" v="726" actId="165"/>
          <ac:spMkLst>
            <pc:docMk/>
            <pc:sldMk cId="2180342971" sldId="524"/>
            <ac:spMk id="268" creationId="{E6EAEF19-BFC7-42DD-B3BB-95C17FE1FB55}"/>
          </ac:spMkLst>
        </pc:spChg>
        <pc:spChg chg="mod">
          <ac:chgData name="Irapua Santos Ribeiro" userId="385efe5d-315b-4823-afba-1b952b0a787b" providerId="ADAL" clId="{3B68735F-3ADE-4854-BD5B-7257F298C053}" dt="2021-06-16T07:10:12.334" v="726" actId="165"/>
          <ac:spMkLst>
            <pc:docMk/>
            <pc:sldMk cId="2180342971" sldId="524"/>
            <ac:spMk id="270" creationId="{2A6B413C-B243-468B-A6A8-12FB02325DB1}"/>
          </ac:spMkLst>
        </pc:spChg>
        <pc:spChg chg="mod">
          <ac:chgData name="Irapua Santos Ribeiro" userId="385efe5d-315b-4823-afba-1b952b0a787b" providerId="ADAL" clId="{3B68735F-3ADE-4854-BD5B-7257F298C053}" dt="2021-06-16T07:10:12.334" v="726" actId="165"/>
          <ac:spMkLst>
            <pc:docMk/>
            <pc:sldMk cId="2180342971" sldId="524"/>
            <ac:spMk id="273" creationId="{62858101-AA38-4776-A9E6-C1E76D1D7A94}"/>
          </ac:spMkLst>
        </pc:spChg>
        <pc:spChg chg="mod">
          <ac:chgData name="Irapua Santos Ribeiro" userId="385efe5d-315b-4823-afba-1b952b0a787b" providerId="ADAL" clId="{3B68735F-3ADE-4854-BD5B-7257F298C053}" dt="2021-06-16T07:10:12.334" v="726" actId="165"/>
          <ac:spMkLst>
            <pc:docMk/>
            <pc:sldMk cId="2180342971" sldId="524"/>
            <ac:spMk id="274" creationId="{E7DE7ED3-91CD-49D9-9AE7-97BE36D10EE8}"/>
          </ac:spMkLst>
        </pc:spChg>
        <pc:spChg chg="mod">
          <ac:chgData name="Irapua Santos Ribeiro" userId="385efe5d-315b-4823-afba-1b952b0a787b" providerId="ADAL" clId="{3B68735F-3ADE-4854-BD5B-7257F298C053}" dt="2021-06-16T07:10:12.334" v="726" actId="165"/>
          <ac:spMkLst>
            <pc:docMk/>
            <pc:sldMk cId="2180342971" sldId="524"/>
            <ac:spMk id="275" creationId="{EC54D488-6D74-4704-B5C2-91111E136460}"/>
          </ac:spMkLst>
        </pc:spChg>
        <pc:spChg chg="mod">
          <ac:chgData name="Irapua Santos Ribeiro" userId="385efe5d-315b-4823-afba-1b952b0a787b" providerId="ADAL" clId="{3B68735F-3ADE-4854-BD5B-7257F298C053}" dt="2021-06-16T10:07:32.262" v="1429" actId="14100"/>
          <ac:spMkLst>
            <pc:docMk/>
            <pc:sldMk cId="2180342971" sldId="524"/>
            <ac:spMk id="276" creationId="{49B94296-9EB8-4F2B-BB93-427716E0BEB4}"/>
          </ac:spMkLst>
        </pc:spChg>
        <pc:spChg chg="mod">
          <ac:chgData name="Irapua Santos Ribeiro" userId="385efe5d-315b-4823-afba-1b952b0a787b" providerId="ADAL" clId="{3B68735F-3ADE-4854-BD5B-7257F298C053}" dt="2021-06-16T07:10:12.334" v="726" actId="165"/>
          <ac:spMkLst>
            <pc:docMk/>
            <pc:sldMk cId="2180342971" sldId="524"/>
            <ac:spMk id="280" creationId="{A837BACE-10BF-481D-ADC9-DA3D2892A0B5}"/>
          </ac:spMkLst>
        </pc:spChg>
        <pc:spChg chg="mod">
          <ac:chgData name="Irapua Santos Ribeiro" userId="385efe5d-315b-4823-afba-1b952b0a787b" providerId="ADAL" clId="{3B68735F-3ADE-4854-BD5B-7257F298C053}" dt="2021-06-16T07:10:12.334" v="726" actId="165"/>
          <ac:spMkLst>
            <pc:docMk/>
            <pc:sldMk cId="2180342971" sldId="524"/>
            <ac:spMk id="281" creationId="{0DCFC608-9CA1-4CB2-A92C-6B4FDDD4CBA2}"/>
          </ac:spMkLst>
        </pc:spChg>
        <pc:spChg chg="mod">
          <ac:chgData name="Irapua Santos Ribeiro" userId="385efe5d-315b-4823-afba-1b952b0a787b" providerId="ADAL" clId="{3B68735F-3ADE-4854-BD5B-7257F298C053}" dt="2021-06-16T07:10:12.334" v="726" actId="165"/>
          <ac:spMkLst>
            <pc:docMk/>
            <pc:sldMk cId="2180342971" sldId="524"/>
            <ac:spMk id="329" creationId="{E50D8472-7A66-4CEA-A5E4-E3F2FB90CB34}"/>
          </ac:spMkLst>
        </pc:spChg>
        <pc:spChg chg="mod">
          <ac:chgData name="Irapua Santos Ribeiro" userId="385efe5d-315b-4823-afba-1b952b0a787b" providerId="ADAL" clId="{3B68735F-3ADE-4854-BD5B-7257F298C053}" dt="2021-06-16T07:10:12.334" v="726" actId="165"/>
          <ac:spMkLst>
            <pc:docMk/>
            <pc:sldMk cId="2180342971" sldId="524"/>
            <ac:spMk id="330" creationId="{5B0CAA7B-46A3-45E3-9DCD-A25DE6A68DC8}"/>
          </ac:spMkLst>
        </pc:spChg>
        <pc:spChg chg="mod">
          <ac:chgData name="Irapua Santos Ribeiro" userId="385efe5d-315b-4823-afba-1b952b0a787b" providerId="ADAL" clId="{3B68735F-3ADE-4854-BD5B-7257F298C053}" dt="2021-06-16T07:10:12.334" v="726" actId="165"/>
          <ac:spMkLst>
            <pc:docMk/>
            <pc:sldMk cId="2180342971" sldId="524"/>
            <ac:spMk id="333" creationId="{733D908F-836A-4F8C-95B5-7D663E8E6E13}"/>
          </ac:spMkLst>
        </pc:spChg>
        <pc:spChg chg="mod">
          <ac:chgData name="Irapua Santos Ribeiro" userId="385efe5d-315b-4823-afba-1b952b0a787b" providerId="ADAL" clId="{3B68735F-3ADE-4854-BD5B-7257F298C053}" dt="2021-06-16T07:10:12.334" v="726" actId="165"/>
          <ac:spMkLst>
            <pc:docMk/>
            <pc:sldMk cId="2180342971" sldId="524"/>
            <ac:spMk id="336" creationId="{A49CE648-FC24-4FB5-89B9-A221FA90C14C}"/>
          </ac:spMkLst>
        </pc:spChg>
        <pc:spChg chg="mod">
          <ac:chgData name="Irapua Santos Ribeiro" userId="385efe5d-315b-4823-afba-1b952b0a787b" providerId="ADAL" clId="{3B68735F-3ADE-4854-BD5B-7257F298C053}" dt="2021-06-16T07:10:12.334" v="726" actId="165"/>
          <ac:spMkLst>
            <pc:docMk/>
            <pc:sldMk cId="2180342971" sldId="524"/>
            <ac:spMk id="337" creationId="{4D019C70-59BE-49E2-9263-10120DBAC78C}"/>
          </ac:spMkLst>
        </pc:spChg>
        <pc:spChg chg="mod">
          <ac:chgData name="Irapua Santos Ribeiro" userId="385efe5d-315b-4823-afba-1b952b0a787b" providerId="ADAL" clId="{3B68735F-3ADE-4854-BD5B-7257F298C053}" dt="2021-06-16T07:10:12.334" v="726" actId="165"/>
          <ac:spMkLst>
            <pc:docMk/>
            <pc:sldMk cId="2180342971" sldId="524"/>
            <ac:spMk id="344" creationId="{2BE87C7B-EE00-4200-9602-350A8EA81703}"/>
          </ac:spMkLst>
        </pc:spChg>
        <pc:spChg chg="mod">
          <ac:chgData name="Irapua Santos Ribeiro" userId="385efe5d-315b-4823-afba-1b952b0a787b" providerId="ADAL" clId="{3B68735F-3ADE-4854-BD5B-7257F298C053}" dt="2021-06-16T07:10:12.334" v="726" actId="165"/>
          <ac:spMkLst>
            <pc:docMk/>
            <pc:sldMk cId="2180342971" sldId="524"/>
            <ac:spMk id="348" creationId="{2489179D-5960-4576-9EA0-127E0B8A2C92}"/>
          </ac:spMkLst>
        </pc:spChg>
        <pc:spChg chg="mod">
          <ac:chgData name="Irapua Santos Ribeiro" userId="385efe5d-315b-4823-afba-1b952b0a787b" providerId="ADAL" clId="{3B68735F-3ADE-4854-BD5B-7257F298C053}" dt="2021-06-16T07:10:12.334" v="726" actId="165"/>
          <ac:spMkLst>
            <pc:docMk/>
            <pc:sldMk cId="2180342971" sldId="524"/>
            <ac:spMk id="349" creationId="{9FBF10D1-1C50-438C-AB08-4662AA987090}"/>
          </ac:spMkLst>
        </pc:spChg>
        <pc:spChg chg="mod">
          <ac:chgData name="Irapua Santos Ribeiro" userId="385efe5d-315b-4823-afba-1b952b0a787b" providerId="ADAL" clId="{3B68735F-3ADE-4854-BD5B-7257F298C053}" dt="2021-06-16T07:10:12.334" v="726" actId="165"/>
          <ac:spMkLst>
            <pc:docMk/>
            <pc:sldMk cId="2180342971" sldId="524"/>
            <ac:spMk id="352" creationId="{4C3B4515-24E4-4BBF-9BCC-2C97F7BDEEED}"/>
          </ac:spMkLst>
        </pc:spChg>
        <pc:spChg chg="mod">
          <ac:chgData name="Irapua Santos Ribeiro" userId="385efe5d-315b-4823-afba-1b952b0a787b" providerId="ADAL" clId="{3B68735F-3ADE-4854-BD5B-7257F298C053}" dt="2021-06-16T07:10:12.334" v="726" actId="165"/>
          <ac:spMkLst>
            <pc:docMk/>
            <pc:sldMk cId="2180342971" sldId="524"/>
            <ac:spMk id="354" creationId="{7C339805-ED44-41E3-8D51-13DC8CFDD73E}"/>
          </ac:spMkLst>
        </pc:spChg>
        <pc:spChg chg="mod">
          <ac:chgData name="Irapua Santos Ribeiro" userId="385efe5d-315b-4823-afba-1b952b0a787b" providerId="ADAL" clId="{3B68735F-3ADE-4854-BD5B-7257F298C053}" dt="2021-06-16T07:10:12.334" v="726" actId="165"/>
          <ac:spMkLst>
            <pc:docMk/>
            <pc:sldMk cId="2180342971" sldId="524"/>
            <ac:spMk id="356" creationId="{C8BEEAA9-EC74-46DC-897B-2856B7909CBB}"/>
          </ac:spMkLst>
        </pc:spChg>
        <pc:spChg chg="mod">
          <ac:chgData name="Irapua Santos Ribeiro" userId="385efe5d-315b-4823-afba-1b952b0a787b" providerId="ADAL" clId="{3B68735F-3ADE-4854-BD5B-7257F298C053}" dt="2021-06-16T07:10:12.334" v="726" actId="165"/>
          <ac:spMkLst>
            <pc:docMk/>
            <pc:sldMk cId="2180342971" sldId="524"/>
            <ac:spMk id="357" creationId="{8A4A792D-FB04-4A60-AA4F-4668D2C4E8D1}"/>
          </ac:spMkLst>
        </pc:spChg>
        <pc:spChg chg="mod">
          <ac:chgData name="Irapua Santos Ribeiro" userId="385efe5d-315b-4823-afba-1b952b0a787b" providerId="ADAL" clId="{3B68735F-3ADE-4854-BD5B-7257F298C053}" dt="2021-06-16T07:10:12.334" v="726" actId="165"/>
          <ac:spMkLst>
            <pc:docMk/>
            <pc:sldMk cId="2180342971" sldId="524"/>
            <ac:spMk id="358" creationId="{03982C9F-AEFA-4F47-9801-504B21FBAB41}"/>
          </ac:spMkLst>
        </pc:spChg>
        <pc:spChg chg="mod">
          <ac:chgData name="Irapua Santos Ribeiro" userId="385efe5d-315b-4823-afba-1b952b0a787b" providerId="ADAL" clId="{3B68735F-3ADE-4854-BD5B-7257F298C053}" dt="2021-06-16T07:10:12.334" v="726" actId="165"/>
          <ac:spMkLst>
            <pc:docMk/>
            <pc:sldMk cId="2180342971" sldId="524"/>
            <ac:spMk id="360" creationId="{6206BC9A-8A14-437A-A8A1-565CBA8C8864}"/>
          </ac:spMkLst>
        </pc:spChg>
        <pc:spChg chg="mod">
          <ac:chgData name="Irapua Santos Ribeiro" userId="385efe5d-315b-4823-afba-1b952b0a787b" providerId="ADAL" clId="{3B68735F-3ADE-4854-BD5B-7257F298C053}" dt="2021-06-16T07:10:12.334" v="726" actId="165"/>
          <ac:spMkLst>
            <pc:docMk/>
            <pc:sldMk cId="2180342971" sldId="524"/>
            <ac:spMk id="361" creationId="{1997F1C7-2804-472A-8C5F-DDC86E13268D}"/>
          </ac:spMkLst>
        </pc:spChg>
        <pc:spChg chg="mod">
          <ac:chgData name="Irapua Santos Ribeiro" userId="385efe5d-315b-4823-afba-1b952b0a787b" providerId="ADAL" clId="{3B68735F-3ADE-4854-BD5B-7257F298C053}" dt="2021-06-16T07:10:12.334" v="726" actId="165"/>
          <ac:spMkLst>
            <pc:docMk/>
            <pc:sldMk cId="2180342971" sldId="524"/>
            <ac:spMk id="364" creationId="{CC607CA3-DE0C-4971-8826-49743CE8E8D8}"/>
          </ac:spMkLst>
        </pc:spChg>
        <pc:spChg chg="mod">
          <ac:chgData name="Irapua Santos Ribeiro" userId="385efe5d-315b-4823-afba-1b952b0a787b" providerId="ADAL" clId="{3B68735F-3ADE-4854-BD5B-7257F298C053}" dt="2021-06-16T07:10:12.326" v="723" actId="165"/>
          <ac:spMkLst>
            <pc:docMk/>
            <pc:sldMk cId="2180342971" sldId="524"/>
            <ac:spMk id="368" creationId="{CE7CBAE4-809E-4426-8C7A-890F7D5389E1}"/>
          </ac:spMkLst>
        </pc:spChg>
        <pc:spChg chg="mod">
          <ac:chgData name="Irapua Santos Ribeiro" userId="385efe5d-315b-4823-afba-1b952b0a787b" providerId="ADAL" clId="{3B68735F-3ADE-4854-BD5B-7257F298C053}" dt="2021-06-16T07:10:12.326" v="723" actId="165"/>
          <ac:spMkLst>
            <pc:docMk/>
            <pc:sldMk cId="2180342971" sldId="524"/>
            <ac:spMk id="369" creationId="{DC84163E-210B-43CE-A344-709B1A072463}"/>
          </ac:spMkLst>
        </pc:spChg>
        <pc:spChg chg="mod">
          <ac:chgData name="Irapua Santos Ribeiro" userId="385efe5d-315b-4823-afba-1b952b0a787b" providerId="ADAL" clId="{3B68735F-3ADE-4854-BD5B-7257F298C053}" dt="2021-06-16T07:10:12.326" v="723" actId="165"/>
          <ac:spMkLst>
            <pc:docMk/>
            <pc:sldMk cId="2180342971" sldId="524"/>
            <ac:spMk id="371" creationId="{B3DE3505-9300-4B9F-8BB1-7473AFD9E5F5}"/>
          </ac:spMkLst>
        </pc:spChg>
        <pc:spChg chg="mod">
          <ac:chgData name="Irapua Santos Ribeiro" userId="385efe5d-315b-4823-afba-1b952b0a787b" providerId="ADAL" clId="{3B68735F-3ADE-4854-BD5B-7257F298C053}" dt="2021-06-16T07:10:12.326" v="723" actId="165"/>
          <ac:spMkLst>
            <pc:docMk/>
            <pc:sldMk cId="2180342971" sldId="524"/>
            <ac:spMk id="373" creationId="{B25B90E8-4E39-4DDD-80D0-7547AE9C3413}"/>
          </ac:spMkLst>
        </pc:spChg>
        <pc:spChg chg="mod">
          <ac:chgData name="Irapua Santos Ribeiro" userId="385efe5d-315b-4823-afba-1b952b0a787b" providerId="ADAL" clId="{3B68735F-3ADE-4854-BD5B-7257F298C053}" dt="2021-06-16T07:10:12.326" v="723" actId="165"/>
          <ac:spMkLst>
            <pc:docMk/>
            <pc:sldMk cId="2180342971" sldId="524"/>
            <ac:spMk id="376" creationId="{694C612B-626B-4EE2-8AB3-13F420C9A264}"/>
          </ac:spMkLst>
        </pc:spChg>
        <pc:spChg chg="mod">
          <ac:chgData name="Irapua Santos Ribeiro" userId="385efe5d-315b-4823-afba-1b952b0a787b" providerId="ADAL" clId="{3B68735F-3ADE-4854-BD5B-7257F298C053}" dt="2021-06-16T07:10:12.326" v="723" actId="165"/>
          <ac:spMkLst>
            <pc:docMk/>
            <pc:sldMk cId="2180342971" sldId="524"/>
            <ac:spMk id="379" creationId="{126E497E-187E-4D01-BA4E-A9DD72D77684}"/>
          </ac:spMkLst>
        </pc:spChg>
        <pc:spChg chg="mod">
          <ac:chgData name="Irapua Santos Ribeiro" userId="385efe5d-315b-4823-afba-1b952b0a787b" providerId="ADAL" clId="{3B68735F-3ADE-4854-BD5B-7257F298C053}" dt="2021-06-16T07:10:12.326" v="723" actId="165"/>
          <ac:spMkLst>
            <pc:docMk/>
            <pc:sldMk cId="2180342971" sldId="524"/>
            <ac:spMk id="380" creationId="{947370DD-C2D2-445E-9FBF-ACDB783B26A4}"/>
          </ac:spMkLst>
        </pc:spChg>
        <pc:spChg chg="mod">
          <ac:chgData name="Irapua Santos Ribeiro" userId="385efe5d-315b-4823-afba-1b952b0a787b" providerId="ADAL" clId="{3B68735F-3ADE-4854-BD5B-7257F298C053}" dt="2021-06-16T07:10:12.326" v="723" actId="165"/>
          <ac:spMkLst>
            <pc:docMk/>
            <pc:sldMk cId="2180342971" sldId="524"/>
            <ac:spMk id="383" creationId="{BB5502FF-832B-4C18-9E03-C1903DB38697}"/>
          </ac:spMkLst>
        </pc:spChg>
        <pc:spChg chg="mod">
          <ac:chgData name="Irapua Santos Ribeiro" userId="385efe5d-315b-4823-afba-1b952b0a787b" providerId="ADAL" clId="{3B68735F-3ADE-4854-BD5B-7257F298C053}" dt="2021-06-16T07:10:12.326" v="723" actId="165"/>
          <ac:spMkLst>
            <pc:docMk/>
            <pc:sldMk cId="2180342971" sldId="524"/>
            <ac:spMk id="385" creationId="{C583550D-6D21-48C8-B825-0D637472550E}"/>
          </ac:spMkLst>
        </pc:spChg>
        <pc:spChg chg="mod">
          <ac:chgData name="Irapua Santos Ribeiro" userId="385efe5d-315b-4823-afba-1b952b0a787b" providerId="ADAL" clId="{3B68735F-3ADE-4854-BD5B-7257F298C053}" dt="2021-06-16T07:10:12.326" v="723" actId="165"/>
          <ac:spMkLst>
            <pc:docMk/>
            <pc:sldMk cId="2180342971" sldId="524"/>
            <ac:spMk id="395" creationId="{F0AB2887-FEAB-4A4B-8B38-546D0FD72AF8}"/>
          </ac:spMkLst>
        </pc:spChg>
        <pc:spChg chg="mod">
          <ac:chgData name="Irapua Santos Ribeiro" userId="385efe5d-315b-4823-afba-1b952b0a787b" providerId="ADAL" clId="{3B68735F-3ADE-4854-BD5B-7257F298C053}" dt="2021-06-16T07:10:12.326" v="723" actId="165"/>
          <ac:spMkLst>
            <pc:docMk/>
            <pc:sldMk cId="2180342971" sldId="524"/>
            <ac:spMk id="397" creationId="{9A1777D0-B824-4A46-AA4C-5ECBD6B648DB}"/>
          </ac:spMkLst>
        </pc:spChg>
        <pc:spChg chg="mod">
          <ac:chgData name="Irapua Santos Ribeiro" userId="385efe5d-315b-4823-afba-1b952b0a787b" providerId="ADAL" clId="{3B68735F-3ADE-4854-BD5B-7257F298C053}" dt="2021-06-16T07:10:12.326" v="723" actId="165"/>
          <ac:spMkLst>
            <pc:docMk/>
            <pc:sldMk cId="2180342971" sldId="524"/>
            <ac:spMk id="398" creationId="{67C6800C-6B75-4DA2-BCD9-3BC638E26C8F}"/>
          </ac:spMkLst>
        </pc:spChg>
        <pc:spChg chg="mod">
          <ac:chgData name="Irapua Santos Ribeiro" userId="385efe5d-315b-4823-afba-1b952b0a787b" providerId="ADAL" clId="{3B68735F-3ADE-4854-BD5B-7257F298C053}" dt="2021-06-16T07:10:12.326" v="723" actId="165"/>
          <ac:spMkLst>
            <pc:docMk/>
            <pc:sldMk cId="2180342971" sldId="524"/>
            <ac:spMk id="399" creationId="{C8FACA1B-21B2-4CC1-B8F3-FC847E36C64E}"/>
          </ac:spMkLst>
        </pc:spChg>
        <pc:spChg chg="mod">
          <ac:chgData name="Irapua Santos Ribeiro" userId="385efe5d-315b-4823-afba-1b952b0a787b" providerId="ADAL" clId="{3B68735F-3ADE-4854-BD5B-7257F298C053}" dt="2021-06-16T07:10:12.326" v="723" actId="165"/>
          <ac:spMkLst>
            <pc:docMk/>
            <pc:sldMk cId="2180342971" sldId="524"/>
            <ac:spMk id="400" creationId="{A6209D47-023E-42E0-85CC-8CCD432B504D}"/>
          </ac:spMkLst>
        </pc:spChg>
        <pc:spChg chg="mod">
          <ac:chgData name="Irapua Santos Ribeiro" userId="385efe5d-315b-4823-afba-1b952b0a787b" providerId="ADAL" clId="{3B68735F-3ADE-4854-BD5B-7257F298C053}" dt="2021-06-16T07:10:12.326" v="723" actId="165"/>
          <ac:spMkLst>
            <pc:docMk/>
            <pc:sldMk cId="2180342971" sldId="524"/>
            <ac:spMk id="401" creationId="{02A6C7F3-749F-4BE4-BB3E-1B1FE4D9491D}"/>
          </ac:spMkLst>
        </pc:spChg>
        <pc:spChg chg="mod">
          <ac:chgData name="Irapua Santos Ribeiro" userId="385efe5d-315b-4823-afba-1b952b0a787b" providerId="ADAL" clId="{3B68735F-3ADE-4854-BD5B-7257F298C053}" dt="2021-06-16T07:10:12.326" v="723" actId="165"/>
          <ac:spMkLst>
            <pc:docMk/>
            <pc:sldMk cId="2180342971" sldId="524"/>
            <ac:spMk id="402" creationId="{58871B03-3B05-42DA-840C-1BB4D7DDA778}"/>
          </ac:spMkLst>
        </pc:spChg>
        <pc:spChg chg="mod">
          <ac:chgData name="Irapua Santos Ribeiro" userId="385efe5d-315b-4823-afba-1b952b0a787b" providerId="ADAL" clId="{3B68735F-3ADE-4854-BD5B-7257F298C053}" dt="2021-06-16T07:10:12.326" v="723" actId="165"/>
          <ac:spMkLst>
            <pc:docMk/>
            <pc:sldMk cId="2180342971" sldId="524"/>
            <ac:spMk id="403" creationId="{4CC0787C-80FC-4475-A31F-1852CB552AA3}"/>
          </ac:spMkLst>
        </pc:spChg>
        <pc:spChg chg="mod">
          <ac:chgData name="Irapua Santos Ribeiro" userId="385efe5d-315b-4823-afba-1b952b0a787b" providerId="ADAL" clId="{3B68735F-3ADE-4854-BD5B-7257F298C053}" dt="2021-06-16T07:10:12.326" v="723" actId="165"/>
          <ac:spMkLst>
            <pc:docMk/>
            <pc:sldMk cId="2180342971" sldId="524"/>
            <ac:spMk id="404" creationId="{C14E85E1-5C9F-479F-927B-DD9BC64D39D4}"/>
          </ac:spMkLst>
        </pc:spChg>
        <pc:spChg chg="mod">
          <ac:chgData name="Irapua Santos Ribeiro" userId="385efe5d-315b-4823-afba-1b952b0a787b" providerId="ADAL" clId="{3B68735F-3ADE-4854-BD5B-7257F298C053}" dt="2021-06-16T07:10:12.326" v="723" actId="165"/>
          <ac:spMkLst>
            <pc:docMk/>
            <pc:sldMk cId="2180342971" sldId="524"/>
            <ac:spMk id="405" creationId="{8192DB05-5CE4-496F-8DF9-4F2F5B85D6EF}"/>
          </ac:spMkLst>
        </pc:spChg>
        <pc:spChg chg="mod">
          <ac:chgData name="Irapua Santos Ribeiro" userId="385efe5d-315b-4823-afba-1b952b0a787b" providerId="ADAL" clId="{3B68735F-3ADE-4854-BD5B-7257F298C053}" dt="2021-06-16T07:10:12.326" v="723" actId="165"/>
          <ac:spMkLst>
            <pc:docMk/>
            <pc:sldMk cId="2180342971" sldId="524"/>
            <ac:spMk id="409" creationId="{A674D1AB-04D8-4223-8F40-119FBF621862}"/>
          </ac:spMkLst>
        </pc:spChg>
        <pc:spChg chg="mod">
          <ac:chgData name="Irapua Santos Ribeiro" userId="385efe5d-315b-4823-afba-1b952b0a787b" providerId="ADAL" clId="{3B68735F-3ADE-4854-BD5B-7257F298C053}" dt="2021-06-16T07:10:12.326" v="723" actId="165"/>
          <ac:spMkLst>
            <pc:docMk/>
            <pc:sldMk cId="2180342971" sldId="524"/>
            <ac:spMk id="413" creationId="{6D8DB95F-43A4-49F1-8DFD-13C23FFDB3C6}"/>
          </ac:spMkLst>
        </pc:spChg>
        <pc:spChg chg="mod">
          <ac:chgData name="Irapua Santos Ribeiro" userId="385efe5d-315b-4823-afba-1b952b0a787b" providerId="ADAL" clId="{3B68735F-3ADE-4854-BD5B-7257F298C053}" dt="2021-06-16T07:10:12.326" v="723" actId="165"/>
          <ac:spMkLst>
            <pc:docMk/>
            <pc:sldMk cId="2180342971" sldId="524"/>
            <ac:spMk id="416" creationId="{55A88B5B-6570-4445-A3AA-B4875BF02090}"/>
          </ac:spMkLst>
        </pc:spChg>
        <pc:spChg chg="mod">
          <ac:chgData name="Irapua Santos Ribeiro" userId="385efe5d-315b-4823-afba-1b952b0a787b" providerId="ADAL" clId="{3B68735F-3ADE-4854-BD5B-7257F298C053}" dt="2021-06-16T07:10:12.326" v="723" actId="165"/>
          <ac:spMkLst>
            <pc:docMk/>
            <pc:sldMk cId="2180342971" sldId="524"/>
            <ac:spMk id="417" creationId="{55CCD620-6FDD-4089-B904-E23340602E4E}"/>
          </ac:spMkLst>
        </pc:spChg>
        <pc:spChg chg="mod">
          <ac:chgData name="Irapua Santos Ribeiro" userId="385efe5d-315b-4823-afba-1b952b0a787b" providerId="ADAL" clId="{3B68735F-3ADE-4854-BD5B-7257F298C053}" dt="2021-06-16T07:10:12.326" v="723" actId="165"/>
          <ac:spMkLst>
            <pc:docMk/>
            <pc:sldMk cId="2180342971" sldId="524"/>
            <ac:spMk id="431" creationId="{74F4DC09-BCB7-49C2-8DA4-AC430C314387}"/>
          </ac:spMkLst>
        </pc:spChg>
        <pc:spChg chg="mod">
          <ac:chgData name="Irapua Santos Ribeiro" userId="385efe5d-315b-4823-afba-1b952b0a787b" providerId="ADAL" clId="{3B68735F-3ADE-4854-BD5B-7257F298C053}" dt="2021-06-16T07:10:12.326" v="723" actId="165"/>
          <ac:spMkLst>
            <pc:docMk/>
            <pc:sldMk cId="2180342971" sldId="524"/>
            <ac:spMk id="433" creationId="{8A28DE8A-C717-4A8D-B0DC-623854E9F276}"/>
          </ac:spMkLst>
        </pc:spChg>
        <pc:spChg chg="mod">
          <ac:chgData name="Irapua Santos Ribeiro" userId="385efe5d-315b-4823-afba-1b952b0a787b" providerId="ADAL" clId="{3B68735F-3ADE-4854-BD5B-7257F298C053}" dt="2021-06-16T07:10:12.326" v="723" actId="165"/>
          <ac:spMkLst>
            <pc:docMk/>
            <pc:sldMk cId="2180342971" sldId="524"/>
            <ac:spMk id="434" creationId="{025C92A0-AB18-4FDC-A8CA-B028445949DF}"/>
          </ac:spMkLst>
        </pc:spChg>
        <pc:spChg chg="mod">
          <ac:chgData name="Irapua Santos Ribeiro" userId="385efe5d-315b-4823-afba-1b952b0a787b" providerId="ADAL" clId="{3B68735F-3ADE-4854-BD5B-7257F298C053}" dt="2021-06-16T07:10:12.326" v="723" actId="165"/>
          <ac:spMkLst>
            <pc:docMk/>
            <pc:sldMk cId="2180342971" sldId="524"/>
            <ac:spMk id="435" creationId="{8F36F209-77AE-4A62-BEC6-1BE38BFE08FD}"/>
          </ac:spMkLst>
        </pc:spChg>
        <pc:spChg chg="mod">
          <ac:chgData name="Irapua Santos Ribeiro" userId="385efe5d-315b-4823-afba-1b952b0a787b" providerId="ADAL" clId="{3B68735F-3ADE-4854-BD5B-7257F298C053}" dt="2021-06-16T07:10:12.326" v="723" actId="165"/>
          <ac:spMkLst>
            <pc:docMk/>
            <pc:sldMk cId="2180342971" sldId="524"/>
            <ac:spMk id="437" creationId="{840B0657-2CDF-43C1-BCF2-FA29F922245E}"/>
          </ac:spMkLst>
        </pc:spChg>
        <pc:spChg chg="mod">
          <ac:chgData name="Irapua Santos Ribeiro" userId="385efe5d-315b-4823-afba-1b952b0a787b" providerId="ADAL" clId="{3B68735F-3ADE-4854-BD5B-7257F298C053}" dt="2021-06-16T07:10:12.326" v="723" actId="165"/>
          <ac:spMkLst>
            <pc:docMk/>
            <pc:sldMk cId="2180342971" sldId="524"/>
            <ac:spMk id="438" creationId="{48B301EA-0006-4900-993F-4249ED9EA82E}"/>
          </ac:spMkLst>
        </pc:spChg>
        <pc:spChg chg="mod">
          <ac:chgData name="Irapua Santos Ribeiro" userId="385efe5d-315b-4823-afba-1b952b0a787b" providerId="ADAL" clId="{3B68735F-3ADE-4854-BD5B-7257F298C053}" dt="2021-06-16T07:10:12.326" v="723" actId="165"/>
          <ac:spMkLst>
            <pc:docMk/>
            <pc:sldMk cId="2180342971" sldId="524"/>
            <ac:spMk id="439" creationId="{CC5D7230-6CB0-40CE-AB08-5ABAA44849CD}"/>
          </ac:spMkLst>
        </pc:spChg>
        <pc:spChg chg="mod">
          <ac:chgData name="Irapua Santos Ribeiro" userId="385efe5d-315b-4823-afba-1b952b0a787b" providerId="ADAL" clId="{3B68735F-3ADE-4854-BD5B-7257F298C053}" dt="2021-06-16T07:10:12.326" v="723" actId="165"/>
          <ac:spMkLst>
            <pc:docMk/>
            <pc:sldMk cId="2180342971" sldId="524"/>
            <ac:spMk id="441" creationId="{FDF3C1C7-D780-44D0-8F29-2F9B7F528967}"/>
          </ac:spMkLst>
        </pc:spChg>
        <pc:spChg chg="mod">
          <ac:chgData name="Irapua Santos Ribeiro" userId="385efe5d-315b-4823-afba-1b952b0a787b" providerId="ADAL" clId="{3B68735F-3ADE-4854-BD5B-7257F298C053}" dt="2021-06-16T07:10:12.326" v="723" actId="165"/>
          <ac:spMkLst>
            <pc:docMk/>
            <pc:sldMk cId="2180342971" sldId="524"/>
            <ac:spMk id="443" creationId="{79458BDC-D12F-4B65-91C2-C4C304082638}"/>
          </ac:spMkLst>
        </pc:spChg>
        <pc:spChg chg="mod">
          <ac:chgData name="Irapua Santos Ribeiro" userId="385efe5d-315b-4823-afba-1b952b0a787b" providerId="ADAL" clId="{3B68735F-3ADE-4854-BD5B-7257F298C053}" dt="2021-06-16T07:10:12.326" v="723" actId="165"/>
          <ac:spMkLst>
            <pc:docMk/>
            <pc:sldMk cId="2180342971" sldId="524"/>
            <ac:spMk id="445" creationId="{5962CC7F-A1A6-4FC6-89AC-3D3FE30DC84D}"/>
          </ac:spMkLst>
        </pc:spChg>
        <pc:spChg chg="mod">
          <ac:chgData name="Irapua Santos Ribeiro" userId="385efe5d-315b-4823-afba-1b952b0a787b" providerId="ADAL" clId="{3B68735F-3ADE-4854-BD5B-7257F298C053}" dt="2021-06-16T07:10:12.326" v="723" actId="165"/>
          <ac:spMkLst>
            <pc:docMk/>
            <pc:sldMk cId="2180342971" sldId="524"/>
            <ac:spMk id="446" creationId="{F92C3EF4-F013-4977-B928-9E021EC46856}"/>
          </ac:spMkLst>
        </pc:spChg>
        <pc:spChg chg="mod">
          <ac:chgData name="Irapua Santos Ribeiro" userId="385efe5d-315b-4823-afba-1b952b0a787b" providerId="ADAL" clId="{3B68735F-3ADE-4854-BD5B-7257F298C053}" dt="2021-06-16T07:10:12.326" v="723" actId="165"/>
          <ac:spMkLst>
            <pc:docMk/>
            <pc:sldMk cId="2180342971" sldId="524"/>
            <ac:spMk id="447" creationId="{608C2ED2-AE6F-4DAF-A802-061F5712D786}"/>
          </ac:spMkLst>
        </pc:spChg>
        <pc:spChg chg="mod">
          <ac:chgData name="Irapua Santos Ribeiro" userId="385efe5d-315b-4823-afba-1b952b0a787b" providerId="ADAL" clId="{3B68735F-3ADE-4854-BD5B-7257F298C053}" dt="2021-06-16T07:10:12.326" v="723" actId="165"/>
          <ac:spMkLst>
            <pc:docMk/>
            <pc:sldMk cId="2180342971" sldId="524"/>
            <ac:spMk id="449" creationId="{B61C8CFF-79D5-4BB6-B80E-1680634343EE}"/>
          </ac:spMkLst>
        </pc:spChg>
        <pc:spChg chg="mod">
          <ac:chgData name="Irapua Santos Ribeiro" userId="385efe5d-315b-4823-afba-1b952b0a787b" providerId="ADAL" clId="{3B68735F-3ADE-4854-BD5B-7257F298C053}" dt="2021-06-16T07:10:12.326" v="723" actId="165"/>
          <ac:spMkLst>
            <pc:docMk/>
            <pc:sldMk cId="2180342971" sldId="524"/>
            <ac:spMk id="450" creationId="{12483BF5-0DA2-4B7E-9E7A-CD93AFF85EDF}"/>
          </ac:spMkLst>
        </pc:spChg>
        <pc:spChg chg="mod">
          <ac:chgData name="Irapua Santos Ribeiro" userId="385efe5d-315b-4823-afba-1b952b0a787b" providerId="ADAL" clId="{3B68735F-3ADE-4854-BD5B-7257F298C053}" dt="2021-06-16T07:10:12.326" v="723" actId="165"/>
          <ac:spMkLst>
            <pc:docMk/>
            <pc:sldMk cId="2180342971" sldId="524"/>
            <ac:spMk id="453" creationId="{096B9AD5-8F9A-4B81-AE2C-0FC8B6CBEBB6}"/>
          </ac:spMkLst>
        </pc:spChg>
        <pc:spChg chg="mod">
          <ac:chgData name="Irapua Santos Ribeiro" userId="385efe5d-315b-4823-afba-1b952b0a787b" providerId="ADAL" clId="{3B68735F-3ADE-4854-BD5B-7257F298C053}" dt="2021-06-16T07:10:12.326" v="723" actId="165"/>
          <ac:spMkLst>
            <pc:docMk/>
            <pc:sldMk cId="2180342971" sldId="524"/>
            <ac:spMk id="454" creationId="{CBB70DA7-AB46-494E-ACD8-F2436E9EFDF9}"/>
          </ac:spMkLst>
        </pc:spChg>
        <pc:spChg chg="mod">
          <ac:chgData name="Irapua Santos Ribeiro" userId="385efe5d-315b-4823-afba-1b952b0a787b" providerId="ADAL" clId="{3B68735F-3ADE-4854-BD5B-7257F298C053}" dt="2021-06-16T07:10:12.326" v="723" actId="165"/>
          <ac:spMkLst>
            <pc:docMk/>
            <pc:sldMk cId="2180342971" sldId="524"/>
            <ac:spMk id="457" creationId="{B32250A7-D72D-4BA9-9A8B-44873B3341A7}"/>
          </ac:spMkLst>
        </pc:spChg>
        <pc:spChg chg="mod">
          <ac:chgData name="Irapua Santos Ribeiro" userId="385efe5d-315b-4823-afba-1b952b0a787b" providerId="ADAL" clId="{3B68735F-3ADE-4854-BD5B-7257F298C053}" dt="2021-06-16T07:10:12.326" v="723" actId="165"/>
          <ac:spMkLst>
            <pc:docMk/>
            <pc:sldMk cId="2180342971" sldId="524"/>
            <ac:spMk id="460" creationId="{D4F424FA-FD50-46CC-8607-C6B5E910FCBD}"/>
          </ac:spMkLst>
        </pc:spChg>
        <pc:spChg chg="mod">
          <ac:chgData name="Irapua Santos Ribeiro" userId="385efe5d-315b-4823-afba-1b952b0a787b" providerId="ADAL" clId="{3B68735F-3ADE-4854-BD5B-7257F298C053}" dt="2021-06-16T07:10:12.326" v="723" actId="165"/>
          <ac:spMkLst>
            <pc:docMk/>
            <pc:sldMk cId="2180342971" sldId="524"/>
            <ac:spMk id="461" creationId="{D6632C64-A465-4C15-ABEC-338804AF8157}"/>
          </ac:spMkLst>
        </pc:spChg>
        <pc:spChg chg="mod">
          <ac:chgData name="Irapua Santos Ribeiro" userId="385efe5d-315b-4823-afba-1b952b0a787b" providerId="ADAL" clId="{3B68735F-3ADE-4854-BD5B-7257F298C053}" dt="2021-06-16T07:10:12.326" v="723" actId="165"/>
          <ac:spMkLst>
            <pc:docMk/>
            <pc:sldMk cId="2180342971" sldId="524"/>
            <ac:spMk id="468" creationId="{187CA0A0-E997-44EF-8192-DA7441730C4C}"/>
          </ac:spMkLst>
        </pc:spChg>
        <pc:spChg chg="mod">
          <ac:chgData name="Irapua Santos Ribeiro" userId="385efe5d-315b-4823-afba-1b952b0a787b" providerId="ADAL" clId="{3B68735F-3ADE-4854-BD5B-7257F298C053}" dt="2021-06-16T07:10:12.326" v="723" actId="165"/>
          <ac:spMkLst>
            <pc:docMk/>
            <pc:sldMk cId="2180342971" sldId="524"/>
            <ac:spMk id="472" creationId="{F932B828-2B63-4880-A37E-686BC8EBF01B}"/>
          </ac:spMkLst>
        </pc:spChg>
        <pc:spChg chg="mod">
          <ac:chgData name="Irapua Santos Ribeiro" userId="385efe5d-315b-4823-afba-1b952b0a787b" providerId="ADAL" clId="{3B68735F-3ADE-4854-BD5B-7257F298C053}" dt="2021-06-16T07:10:12.326" v="723" actId="165"/>
          <ac:spMkLst>
            <pc:docMk/>
            <pc:sldMk cId="2180342971" sldId="524"/>
            <ac:spMk id="473" creationId="{9DE64237-522A-42EF-8B11-1CCD1E009D17}"/>
          </ac:spMkLst>
        </pc:spChg>
        <pc:spChg chg="mod">
          <ac:chgData name="Irapua Santos Ribeiro" userId="385efe5d-315b-4823-afba-1b952b0a787b" providerId="ADAL" clId="{3B68735F-3ADE-4854-BD5B-7257F298C053}" dt="2021-06-16T07:10:12.326" v="723" actId="165"/>
          <ac:spMkLst>
            <pc:docMk/>
            <pc:sldMk cId="2180342971" sldId="524"/>
            <ac:spMk id="476" creationId="{AF654B03-B8AB-463C-8EAD-25130D8AFE1E}"/>
          </ac:spMkLst>
        </pc:spChg>
        <pc:spChg chg="mod">
          <ac:chgData name="Irapua Santos Ribeiro" userId="385efe5d-315b-4823-afba-1b952b0a787b" providerId="ADAL" clId="{3B68735F-3ADE-4854-BD5B-7257F298C053}" dt="2021-06-16T07:10:12.326" v="723" actId="165"/>
          <ac:spMkLst>
            <pc:docMk/>
            <pc:sldMk cId="2180342971" sldId="524"/>
            <ac:spMk id="478" creationId="{36C8ACBB-702A-4E91-87E8-E22EC0BF66BB}"/>
          </ac:spMkLst>
        </pc:spChg>
        <pc:spChg chg="mod">
          <ac:chgData name="Irapua Santos Ribeiro" userId="385efe5d-315b-4823-afba-1b952b0a787b" providerId="ADAL" clId="{3B68735F-3ADE-4854-BD5B-7257F298C053}" dt="2021-06-16T07:10:12.326" v="723" actId="165"/>
          <ac:spMkLst>
            <pc:docMk/>
            <pc:sldMk cId="2180342971" sldId="524"/>
            <ac:spMk id="480" creationId="{1C83D50B-2D52-454A-A0F2-FBD3558725D1}"/>
          </ac:spMkLst>
        </pc:spChg>
        <pc:spChg chg="mod">
          <ac:chgData name="Irapua Santos Ribeiro" userId="385efe5d-315b-4823-afba-1b952b0a787b" providerId="ADAL" clId="{3B68735F-3ADE-4854-BD5B-7257F298C053}" dt="2021-06-16T07:10:12.326" v="723" actId="165"/>
          <ac:spMkLst>
            <pc:docMk/>
            <pc:sldMk cId="2180342971" sldId="524"/>
            <ac:spMk id="481" creationId="{CA8EDF8B-9097-4203-880B-9BC4DC990C10}"/>
          </ac:spMkLst>
        </pc:spChg>
        <pc:spChg chg="mod">
          <ac:chgData name="Irapua Santos Ribeiro" userId="385efe5d-315b-4823-afba-1b952b0a787b" providerId="ADAL" clId="{3B68735F-3ADE-4854-BD5B-7257F298C053}" dt="2021-06-16T07:10:12.326" v="723" actId="165"/>
          <ac:spMkLst>
            <pc:docMk/>
            <pc:sldMk cId="2180342971" sldId="524"/>
            <ac:spMk id="482" creationId="{D188A6ED-1703-4AAC-93B5-F90BDE2BEA57}"/>
          </ac:spMkLst>
        </pc:spChg>
        <pc:spChg chg="mod">
          <ac:chgData name="Irapua Santos Ribeiro" userId="385efe5d-315b-4823-afba-1b952b0a787b" providerId="ADAL" clId="{3B68735F-3ADE-4854-BD5B-7257F298C053}" dt="2021-06-16T07:10:12.326" v="723" actId="165"/>
          <ac:spMkLst>
            <pc:docMk/>
            <pc:sldMk cId="2180342971" sldId="524"/>
            <ac:spMk id="484" creationId="{2E2A62C5-18BD-4950-9192-AF2209309353}"/>
          </ac:spMkLst>
        </pc:spChg>
        <pc:spChg chg="mod">
          <ac:chgData name="Irapua Santos Ribeiro" userId="385efe5d-315b-4823-afba-1b952b0a787b" providerId="ADAL" clId="{3B68735F-3ADE-4854-BD5B-7257F298C053}" dt="2021-06-16T07:10:12.326" v="723" actId="165"/>
          <ac:spMkLst>
            <pc:docMk/>
            <pc:sldMk cId="2180342971" sldId="524"/>
            <ac:spMk id="485" creationId="{5753DA97-1A32-471D-A718-1E806E677B8D}"/>
          </ac:spMkLst>
        </pc:spChg>
        <pc:spChg chg="mod">
          <ac:chgData name="Irapua Santos Ribeiro" userId="385efe5d-315b-4823-afba-1b952b0a787b" providerId="ADAL" clId="{3B68735F-3ADE-4854-BD5B-7257F298C053}" dt="2021-06-16T07:10:12.326" v="723" actId="165"/>
          <ac:spMkLst>
            <pc:docMk/>
            <pc:sldMk cId="2180342971" sldId="524"/>
            <ac:spMk id="488" creationId="{D03F1B1C-E3A2-4046-BB91-C2349CF32A94}"/>
          </ac:spMkLst>
        </pc:spChg>
        <pc:spChg chg="mod">
          <ac:chgData name="Irapua Santos Ribeiro" userId="385efe5d-315b-4823-afba-1b952b0a787b" providerId="ADAL" clId="{3B68735F-3ADE-4854-BD5B-7257F298C053}" dt="2021-06-16T07:10:12.331" v="725" actId="165"/>
          <ac:spMkLst>
            <pc:docMk/>
            <pc:sldMk cId="2180342971" sldId="524"/>
            <ac:spMk id="489" creationId="{41870959-8E4A-4C98-A316-97FF94DC374F}"/>
          </ac:spMkLst>
        </pc:spChg>
        <pc:spChg chg="mod">
          <ac:chgData name="Irapua Santos Ribeiro" userId="385efe5d-315b-4823-afba-1b952b0a787b" providerId="ADAL" clId="{3B68735F-3ADE-4854-BD5B-7257F298C053}" dt="2021-06-16T07:10:12.331" v="725" actId="165"/>
          <ac:spMkLst>
            <pc:docMk/>
            <pc:sldMk cId="2180342971" sldId="524"/>
            <ac:spMk id="490" creationId="{6501ACF9-42CE-4ECD-B65C-EEAB6C7BFBA8}"/>
          </ac:spMkLst>
        </pc:spChg>
        <pc:spChg chg="mod">
          <ac:chgData name="Irapua Santos Ribeiro" userId="385efe5d-315b-4823-afba-1b952b0a787b" providerId="ADAL" clId="{3B68735F-3ADE-4854-BD5B-7257F298C053}" dt="2021-06-16T07:10:12.331" v="725" actId="165"/>
          <ac:spMkLst>
            <pc:docMk/>
            <pc:sldMk cId="2180342971" sldId="524"/>
            <ac:spMk id="491" creationId="{21A3D178-0CB9-4491-A7E7-B33835F5E16B}"/>
          </ac:spMkLst>
        </pc:spChg>
        <pc:spChg chg="add del mod topLvl">
          <ac:chgData name="Irapua Santos Ribeiro" userId="385efe5d-315b-4823-afba-1b952b0a787b" providerId="ADAL" clId="{3B68735F-3ADE-4854-BD5B-7257F298C053}" dt="2021-06-16T07:10:16.650" v="737" actId="478"/>
          <ac:spMkLst>
            <pc:docMk/>
            <pc:sldMk cId="2180342971" sldId="524"/>
            <ac:spMk id="497" creationId="{6B60CB3B-1178-4A42-B3BC-38108D54FCBC}"/>
          </ac:spMkLst>
        </pc:spChg>
        <pc:spChg chg="add del mod">
          <ac:chgData name="Irapua Santos Ribeiro" userId="385efe5d-315b-4823-afba-1b952b0a787b" providerId="ADAL" clId="{3B68735F-3ADE-4854-BD5B-7257F298C053}" dt="2021-06-16T07:10:14.816" v="736" actId="478"/>
          <ac:spMkLst>
            <pc:docMk/>
            <pc:sldMk cId="2180342971" sldId="524"/>
            <ac:spMk id="498" creationId="{F6CE4174-D3DF-4526-9A95-F5E7BEAEAF06}"/>
          </ac:spMkLst>
        </pc:spChg>
        <pc:grpChg chg="mod topLvl">
          <ac:chgData name="Irapua Santos Ribeiro" userId="385efe5d-315b-4823-afba-1b952b0a787b" providerId="ADAL" clId="{3B68735F-3ADE-4854-BD5B-7257F298C053}" dt="2021-06-16T07:10:12.331" v="725" actId="165"/>
          <ac:grpSpMkLst>
            <pc:docMk/>
            <pc:sldMk cId="2180342971" sldId="524"/>
            <ac:grpSpMk id="2" creationId="{0B5F0BE2-E6D9-4776-B8F0-A0A8DA676E7F}"/>
          </ac:grpSpMkLst>
        </pc:grpChg>
        <pc:grpChg chg="add del mod">
          <ac:chgData name="Irapua Santos Ribeiro" userId="385efe5d-315b-4823-afba-1b952b0a787b" providerId="ADAL" clId="{3B68735F-3ADE-4854-BD5B-7257F298C053}" dt="2021-06-16T07:10:12.331" v="725" actId="165"/>
          <ac:grpSpMkLst>
            <pc:docMk/>
            <pc:sldMk cId="2180342971" sldId="524"/>
            <ac:grpSpMk id="26" creationId="{9CC68125-177B-4C3D-82F2-FFD3294A07CF}"/>
          </ac:grpSpMkLst>
        </pc:grpChg>
        <pc:grpChg chg="add del mod">
          <ac:chgData name="Irapua Santos Ribeiro" userId="385efe5d-315b-4823-afba-1b952b0a787b" providerId="ADAL" clId="{3B68735F-3ADE-4854-BD5B-7257F298C053}" dt="2021-06-16T07:10:12.318" v="720" actId="165"/>
          <ac:grpSpMkLst>
            <pc:docMk/>
            <pc:sldMk cId="2180342971" sldId="524"/>
            <ac:grpSpMk id="106" creationId="{121EAAAB-7207-44CB-BE4F-F52DB555C782}"/>
          </ac:grpSpMkLst>
        </pc:grpChg>
        <pc:grpChg chg="mod topLvl">
          <ac:chgData name="Irapua Santos Ribeiro" userId="385efe5d-315b-4823-afba-1b952b0a787b" providerId="ADAL" clId="{3B68735F-3ADE-4854-BD5B-7257F298C053}" dt="2021-06-16T07:10:12.318" v="720" actId="165"/>
          <ac:grpSpMkLst>
            <pc:docMk/>
            <pc:sldMk cId="2180342971" sldId="524"/>
            <ac:grpSpMk id="107" creationId="{DCD9B67A-140D-43DC-BC11-98AB37D0CCB3}"/>
          </ac:grpSpMkLst>
        </pc:grpChg>
        <pc:grpChg chg="add del mod topLvl">
          <ac:chgData name="Irapua Santos Ribeiro" userId="385efe5d-315b-4823-afba-1b952b0a787b" providerId="ADAL" clId="{3B68735F-3ADE-4854-BD5B-7257F298C053}" dt="2021-06-16T07:10:12.318" v="720" actId="165"/>
          <ac:grpSpMkLst>
            <pc:docMk/>
            <pc:sldMk cId="2180342971" sldId="524"/>
            <ac:grpSpMk id="108" creationId="{3DDD67F7-7529-45B3-9FC3-E43E4C1E61B3}"/>
          </ac:grpSpMkLst>
        </pc:grpChg>
        <pc:grpChg chg="mod topLvl">
          <ac:chgData name="Irapua Santos Ribeiro" userId="385efe5d-315b-4823-afba-1b952b0a787b" providerId="ADAL" clId="{3B68735F-3ADE-4854-BD5B-7257F298C053}" dt="2021-06-16T07:10:12.318" v="720" actId="165"/>
          <ac:grpSpMkLst>
            <pc:docMk/>
            <pc:sldMk cId="2180342971" sldId="524"/>
            <ac:grpSpMk id="109" creationId="{CA0BA335-BF48-4B05-9060-5910D3CE3B16}"/>
          </ac:grpSpMkLst>
        </pc:grpChg>
        <pc:grpChg chg="mod">
          <ac:chgData name="Irapua Santos Ribeiro" userId="385efe5d-315b-4823-afba-1b952b0a787b" providerId="ADAL" clId="{3B68735F-3ADE-4854-BD5B-7257F298C053}" dt="2021-06-16T07:10:12.318" v="720" actId="165"/>
          <ac:grpSpMkLst>
            <pc:docMk/>
            <pc:sldMk cId="2180342971" sldId="524"/>
            <ac:grpSpMk id="111" creationId="{AB61A6B9-5277-4EF9-B899-F69E81A15E8D}"/>
          </ac:grpSpMkLst>
        </pc:grpChg>
        <pc:grpChg chg="mod">
          <ac:chgData name="Irapua Santos Ribeiro" userId="385efe5d-315b-4823-afba-1b952b0a787b" providerId="ADAL" clId="{3B68735F-3ADE-4854-BD5B-7257F298C053}" dt="2021-06-16T07:10:12.318" v="720" actId="165"/>
          <ac:grpSpMkLst>
            <pc:docMk/>
            <pc:sldMk cId="2180342971" sldId="524"/>
            <ac:grpSpMk id="115" creationId="{D2B60D43-56F7-400E-95CB-63950324E8DE}"/>
          </ac:grpSpMkLst>
        </pc:grpChg>
        <pc:grpChg chg="mod">
          <ac:chgData name="Irapua Santos Ribeiro" userId="385efe5d-315b-4823-afba-1b952b0a787b" providerId="ADAL" clId="{3B68735F-3ADE-4854-BD5B-7257F298C053}" dt="2021-06-16T07:10:12.318" v="720" actId="165"/>
          <ac:grpSpMkLst>
            <pc:docMk/>
            <pc:sldMk cId="2180342971" sldId="524"/>
            <ac:grpSpMk id="116" creationId="{598BCE00-4E53-4636-9376-3CCA81C29563}"/>
          </ac:grpSpMkLst>
        </pc:grpChg>
        <pc:grpChg chg="del">
          <ac:chgData name="Irapua Santos Ribeiro" userId="385efe5d-315b-4823-afba-1b952b0a787b" providerId="ADAL" clId="{3B68735F-3ADE-4854-BD5B-7257F298C053}" dt="2021-06-16T07:07:13.412" v="655" actId="478"/>
          <ac:grpSpMkLst>
            <pc:docMk/>
            <pc:sldMk cId="2180342971" sldId="524"/>
            <ac:grpSpMk id="121" creationId="{EADF6809-B71F-41A6-878C-A97A819D1964}"/>
          </ac:grpSpMkLst>
        </pc:grpChg>
        <pc:grpChg chg="mod">
          <ac:chgData name="Irapua Santos Ribeiro" userId="385efe5d-315b-4823-afba-1b952b0a787b" providerId="ADAL" clId="{3B68735F-3ADE-4854-BD5B-7257F298C053}" dt="2021-06-16T07:10:12.318" v="720" actId="165"/>
          <ac:grpSpMkLst>
            <pc:docMk/>
            <pc:sldMk cId="2180342971" sldId="524"/>
            <ac:grpSpMk id="124" creationId="{8CE4C964-3873-422E-B4B3-300C382E7A2E}"/>
          </ac:grpSpMkLst>
        </pc:grpChg>
        <pc:grpChg chg="mod">
          <ac:chgData name="Irapua Santos Ribeiro" userId="385efe5d-315b-4823-afba-1b952b0a787b" providerId="ADAL" clId="{3B68735F-3ADE-4854-BD5B-7257F298C053}" dt="2021-06-16T07:10:12.318" v="720" actId="165"/>
          <ac:grpSpMkLst>
            <pc:docMk/>
            <pc:sldMk cId="2180342971" sldId="524"/>
            <ac:grpSpMk id="125" creationId="{E82F1266-4EC5-458A-A507-D6946E203782}"/>
          </ac:grpSpMkLst>
        </pc:grpChg>
        <pc:grpChg chg="mod">
          <ac:chgData name="Irapua Santos Ribeiro" userId="385efe5d-315b-4823-afba-1b952b0a787b" providerId="ADAL" clId="{3B68735F-3ADE-4854-BD5B-7257F298C053}" dt="2021-06-16T07:10:12.318" v="720" actId="165"/>
          <ac:grpSpMkLst>
            <pc:docMk/>
            <pc:sldMk cId="2180342971" sldId="524"/>
            <ac:grpSpMk id="126" creationId="{A5A20A3F-D1ED-4568-B41E-52A3CE6ACBC8}"/>
          </ac:grpSpMkLst>
        </pc:grpChg>
        <pc:grpChg chg="mod">
          <ac:chgData name="Irapua Santos Ribeiro" userId="385efe5d-315b-4823-afba-1b952b0a787b" providerId="ADAL" clId="{3B68735F-3ADE-4854-BD5B-7257F298C053}" dt="2021-06-16T07:10:12.318" v="720" actId="165"/>
          <ac:grpSpMkLst>
            <pc:docMk/>
            <pc:sldMk cId="2180342971" sldId="524"/>
            <ac:grpSpMk id="127" creationId="{5FF7257E-FC72-433B-86CF-15227398FF76}"/>
          </ac:grpSpMkLst>
        </pc:grpChg>
        <pc:grpChg chg="mod">
          <ac:chgData name="Irapua Santos Ribeiro" userId="385efe5d-315b-4823-afba-1b952b0a787b" providerId="ADAL" clId="{3B68735F-3ADE-4854-BD5B-7257F298C053}" dt="2021-06-16T07:10:12.318" v="720" actId="165"/>
          <ac:grpSpMkLst>
            <pc:docMk/>
            <pc:sldMk cId="2180342971" sldId="524"/>
            <ac:grpSpMk id="128" creationId="{4DB44E94-B4E0-45F9-8F4B-BF99D29567E4}"/>
          </ac:grpSpMkLst>
        </pc:grpChg>
        <pc:grpChg chg="mod">
          <ac:chgData name="Irapua Santos Ribeiro" userId="385efe5d-315b-4823-afba-1b952b0a787b" providerId="ADAL" clId="{3B68735F-3ADE-4854-BD5B-7257F298C053}" dt="2021-06-16T07:10:12.318" v="720" actId="165"/>
          <ac:grpSpMkLst>
            <pc:docMk/>
            <pc:sldMk cId="2180342971" sldId="524"/>
            <ac:grpSpMk id="129" creationId="{72A0567C-48F1-4BC6-8E7C-134DC0F8F008}"/>
          </ac:grpSpMkLst>
        </pc:grpChg>
        <pc:grpChg chg="mod">
          <ac:chgData name="Irapua Santos Ribeiro" userId="385efe5d-315b-4823-afba-1b952b0a787b" providerId="ADAL" clId="{3B68735F-3ADE-4854-BD5B-7257F298C053}" dt="2021-06-16T07:10:12.318" v="720" actId="165"/>
          <ac:grpSpMkLst>
            <pc:docMk/>
            <pc:sldMk cId="2180342971" sldId="524"/>
            <ac:grpSpMk id="160" creationId="{43E1391E-6B43-460B-A07C-02CDC5097DEF}"/>
          </ac:grpSpMkLst>
        </pc:grpChg>
        <pc:grpChg chg="mod">
          <ac:chgData name="Irapua Santos Ribeiro" userId="385efe5d-315b-4823-afba-1b952b0a787b" providerId="ADAL" clId="{3B68735F-3ADE-4854-BD5B-7257F298C053}" dt="2021-06-16T07:10:12.318" v="720" actId="165"/>
          <ac:grpSpMkLst>
            <pc:docMk/>
            <pc:sldMk cId="2180342971" sldId="524"/>
            <ac:grpSpMk id="161" creationId="{11FDB2A2-70DF-49FA-9047-B39645F1C0C7}"/>
          </ac:grpSpMkLst>
        </pc:grpChg>
        <pc:grpChg chg="del">
          <ac:chgData name="Irapua Santos Ribeiro" userId="385efe5d-315b-4823-afba-1b952b0a787b" providerId="ADAL" clId="{3B68735F-3ADE-4854-BD5B-7257F298C053}" dt="2021-06-16T07:07:17.014" v="656" actId="478"/>
          <ac:grpSpMkLst>
            <pc:docMk/>
            <pc:sldMk cId="2180342971" sldId="524"/>
            <ac:grpSpMk id="166" creationId="{6D591EF1-E61D-442B-AB71-28CA0BE5AB78}"/>
          </ac:grpSpMkLst>
        </pc:grpChg>
        <pc:grpChg chg="mod">
          <ac:chgData name="Irapua Santos Ribeiro" userId="385efe5d-315b-4823-afba-1b952b0a787b" providerId="ADAL" clId="{3B68735F-3ADE-4854-BD5B-7257F298C053}" dt="2021-06-16T07:10:12.318" v="720" actId="165"/>
          <ac:grpSpMkLst>
            <pc:docMk/>
            <pc:sldMk cId="2180342971" sldId="524"/>
            <ac:grpSpMk id="169" creationId="{38BC44FB-D95B-43A1-8F49-4B59EB12A8B4}"/>
          </ac:grpSpMkLst>
        </pc:grpChg>
        <pc:grpChg chg="mod">
          <ac:chgData name="Irapua Santos Ribeiro" userId="385efe5d-315b-4823-afba-1b952b0a787b" providerId="ADAL" clId="{3B68735F-3ADE-4854-BD5B-7257F298C053}" dt="2021-06-16T07:10:12.318" v="720" actId="165"/>
          <ac:grpSpMkLst>
            <pc:docMk/>
            <pc:sldMk cId="2180342971" sldId="524"/>
            <ac:grpSpMk id="172" creationId="{9E39DA70-2F86-42A3-9B36-B5E5EE698296}"/>
          </ac:grpSpMkLst>
        </pc:grpChg>
        <pc:grpChg chg="mod">
          <ac:chgData name="Irapua Santos Ribeiro" userId="385efe5d-315b-4823-afba-1b952b0a787b" providerId="ADAL" clId="{3B68735F-3ADE-4854-BD5B-7257F298C053}" dt="2021-06-16T07:10:12.318" v="720" actId="165"/>
          <ac:grpSpMkLst>
            <pc:docMk/>
            <pc:sldMk cId="2180342971" sldId="524"/>
            <ac:grpSpMk id="176" creationId="{F4F60236-9F02-48F8-8A71-9F42F1C0DF99}"/>
          </ac:grpSpMkLst>
        </pc:grpChg>
        <pc:grpChg chg="add del mod">
          <ac:chgData name="Irapua Santos Ribeiro" userId="385efe5d-315b-4823-afba-1b952b0a787b" providerId="ADAL" clId="{3B68735F-3ADE-4854-BD5B-7257F298C053}" dt="2021-06-16T07:10:12.334" v="726" actId="165"/>
          <ac:grpSpMkLst>
            <pc:docMk/>
            <pc:sldMk cId="2180342971" sldId="524"/>
            <ac:grpSpMk id="194" creationId="{25016910-053D-4D05-9D31-85BC6EB0A4F5}"/>
          </ac:grpSpMkLst>
        </pc:grpChg>
        <pc:grpChg chg="add del mod topLvl">
          <ac:chgData name="Irapua Santos Ribeiro" userId="385efe5d-315b-4823-afba-1b952b0a787b" providerId="ADAL" clId="{3B68735F-3ADE-4854-BD5B-7257F298C053}" dt="2021-06-16T07:10:12.334" v="726" actId="165"/>
          <ac:grpSpMkLst>
            <pc:docMk/>
            <pc:sldMk cId="2180342971" sldId="524"/>
            <ac:grpSpMk id="195" creationId="{B0BE9F72-A735-49DB-AC68-4EF1332F4F19}"/>
          </ac:grpSpMkLst>
        </pc:grpChg>
        <pc:grpChg chg="mod topLvl">
          <ac:chgData name="Irapua Santos Ribeiro" userId="385efe5d-315b-4823-afba-1b952b0a787b" providerId="ADAL" clId="{3B68735F-3ADE-4854-BD5B-7257F298C053}" dt="2021-06-16T07:10:12.334" v="726" actId="165"/>
          <ac:grpSpMkLst>
            <pc:docMk/>
            <pc:sldMk cId="2180342971" sldId="524"/>
            <ac:grpSpMk id="196" creationId="{77FA8368-B480-4478-A52D-C3E949710A06}"/>
          </ac:grpSpMkLst>
        </pc:grpChg>
        <pc:grpChg chg="mod">
          <ac:chgData name="Irapua Santos Ribeiro" userId="385efe5d-315b-4823-afba-1b952b0a787b" providerId="ADAL" clId="{3B68735F-3ADE-4854-BD5B-7257F298C053}" dt="2021-06-16T07:10:12.334" v="726" actId="165"/>
          <ac:grpSpMkLst>
            <pc:docMk/>
            <pc:sldMk cId="2180342971" sldId="524"/>
            <ac:grpSpMk id="198" creationId="{17FE86A7-F224-4C62-A145-93D9C07307C0}"/>
          </ac:grpSpMkLst>
        </pc:grpChg>
        <pc:grpChg chg="mod">
          <ac:chgData name="Irapua Santos Ribeiro" userId="385efe5d-315b-4823-afba-1b952b0a787b" providerId="ADAL" clId="{3B68735F-3ADE-4854-BD5B-7257F298C053}" dt="2021-06-16T07:10:12.334" v="726" actId="165"/>
          <ac:grpSpMkLst>
            <pc:docMk/>
            <pc:sldMk cId="2180342971" sldId="524"/>
            <ac:grpSpMk id="200" creationId="{A67755D2-48C1-4C3C-B34C-11AEEA4333D2}"/>
          </ac:grpSpMkLst>
        </pc:grpChg>
        <pc:grpChg chg="mod">
          <ac:chgData name="Irapua Santos Ribeiro" userId="385efe5d-315b-4823-afba-1b952b0a787b" providerId="ADAL" clId="{3B68735F-3ADE-4854-BD5B-7257F298C053}" dt="2021-06-16T07:10:12.334" v="726" actId="165"/>
          <ac:grpSpMkLst>
            <pc:docMk/>
            <pc:sldMk cId="2180342971" sldId="524"/>
            <ac:grpSpMk id="216" creationId="{C1FA7F12-85D7-44BC-92A4-DA6C39D92BBA}"/>
          </ac:grpSpMkLst>
        </pc:grpChg>
        <pc:grpChg chg="mod">
          <ac:chgData name="Irapua Santos Ribeiro" userId="385efe5d-315b-4823-afba-1b952b0a787b" providerId="ADAL" clId="{3B68735F-3ADE-4854-BD5B-7257F298C053}" dt="2021-06-16T07:10:12.334" v="726" actId="165"/>
          <ac:grpSpMkLst>
            <pc:docMk/>
            <pc:sldMk cId="2180342971" sldId="524"/>
            <ac:grpSpMk id="217" creationId="{3C69362A-462C-42EB-8FF4-986D4F992742}"/>
          </ac:grpSpMkLst>
        </pc:grpChg>
        <pc:grpChg chg="mod topLvl">
          <ac:chgData name="Irapua Santos Ribeiro" userId="385efe5d-315b-4823-afba-1b952b0a787b" providerId="ADAL" clId="{3B68735F-3ADE-4854-BD5B-7257F298C053}" dt="2021-06-16T07:10:12.334" v="726" actId="165"/>
          <ac:grpSpMkLst>
            <pc:docMk/>
            <pc:sldMk cId="2180342971" sldId="524"/>
            <ac:grpSpMk id="229" creationId="{109996EE-4F45-470F-B53A-611CAC7BF2BF}"/>
          </ac:grpSpMkLst>
        </pc:grpChg>
        <pc:grpChg chg="mod topLvl">
          <ac:chgData name="Irapua Santos Ribeiro" userId="385efe5d-315b-4823-afba-1b952b0a787b" providerId="ADAL" clId="{3B68735F-3ADE-4854-BD5B-7257F298C053}" dt="2021-06-16T07:10:12.334" v="726" actId="165"/>
          <ac:grpSpMkLst>
            <pc:docMk/>
            <pc:sldMk cId="2180342971" sldId="524"/>
            <ac:grpSpMk id="230" creationId="{342CCFD1-EC33-43EA-A82B-070D86E0F9B6}"/>
          </ac:grpSpMkLst>
        </pc:grpChg>
        <pc:grpChg chg="mod">
          <ac:chgData name="Irapua Santos Ribeiro" userId="385efe5d-315b-4823-afba-1b952b0a787b" providerId="ADAL" clId="{3B68735F-3ADE-4854-BD5B-7257F298C053}" dt="2021-06-16T07:10:12.334" v="726" actId="165"/>
          <ac:grpSpMkLst>
            <pc:docMk/>
            <pc:sldMk cId="2180342971" sldId="524"/>
            <ac:grpSpMk id="231" creationId="{C31FC364-A90A-4E24-8E67-D0828D775372}"/>
          </ac:grpSpMkLst>
        </pc:grpChg>
        <pc:grpChg chg="mod">
          <ac:chgData name="Irapua Santos Ribeiro" userId="385efe5d-315b-4823-afba-1b952b0a787b" providerId="ADAL" clId="{3B68735F-3ADE-4854-BD5B-7257F298C053}" dt="2021-06-16T07:10:12.334" v="726" actId="165"/>
          <ac:grpSpMkLst>
            <pc:docMk/>
            <pc:sldMk cId="2180342971" sldId="524"/>
            <ac:grpSpMk id="233" creationId="{0D53C826-D42F-4EFC-9559-A6A5FD314A45}"/>
          </ac:grpSpMkLst>
        </pc:grpChg>
        <pc:grpChg chg="mod">
          <ac:chgData name="Irapua Santos Ribeiro" userId="385efe5d-315b-4823-afba-1b952b0a787b" providerId="ADAL" clId="{3B68735F-3ADE-4854-BD5B-7257F298C053}" dt="2021-06-16T07:10:12.334" v="726" actId="165"/>
          <ac:grpSpMkLst>
            <pc:docMk/>
            <pc:sldMk cId="2180342971" sldId="524"/>
            <ac:grpSpMk id="238" creationId="{BE2A7239-B109-47C5-8E33-83947928FEA1}"/>
          </ac:grpSpMkLst>
        </pc:grpChg>
        <pc:grpChg chg="mod">
          <ac:chgData name="Irapua Santos Ribeiro" userId="385efe5d-315b-4823-afba-1b952b0a787b" providerId="ADAL" clId="{3B68735F-3ADE-4854-BD5B-7257F298C053}" dt="2021-06-16T07:10:12.334" v="726" actId="165"/>
          <ac:grpSpMkLst>
            <pc:docMk/>
            <pc:sldMk cId="2180342971" sldId="524"/>
            <ac:grpSpMk id="239" creationId="{764FC9BC-9130-4A50-A7B9-279A0D5BE40B}"/>
          </ac:grpSpMkLst>
        </pc:grpChg>
        <pc:grpChg chg="del">
          <ac:chgData name="Irapua Santos Ribeiro" userId="385efe5d-315b-4823-afba-1b952b0a787b" providerId="ADAL" clId="{3B68735F-3ADE-4854-BD5B-7257F298C053}" dt="2021-06-16T07:07:08.743" v="653" actId="478"/>
          <ac:grpSpMkLst>
            <pc:docMk/>
            <pc:sldMk cId="2180342971" sldId="524"/>
            <ac:grpSpMk id="245" creationId="{BD5096AA-0B72-43E7-A14F-D9D2ABEFDD72}"/>
          </ac:grpSpMkLst>
        </pc:grpChg>
        <pc:grpChg chg="mod">
          <ac:chgData name="Irapua Santos Ribeiro" userId="385efe5d-315b-4823-afba-1b952b0a787b" providerId="ADAL" clId="{3B68735F-3ADE-4854-BD5B-7257F298C053}" dt="2021-06-16T07:10:12.334" v="726" actId="165"/>
          <ac:grpSpMkLst>
            <pc:docMk/>
            <pc:sldMk cId="2180342971" sldId="524"/>
            <ac:grpSpMk id="249" creationId="{5A920859-95D8-4FAF-9E3C-DA1056E85082}"/>
          </ac:grpSpMkLst>
        </pc:grpChg>
        <pc:grpChg chg="mod">
          <ac:chgData name="Irapua Santos Ribeiro" userId="385efe5d-315b-4823-afba-1b952b0a787b" providerId="ADAL" clId="{3B68735F-3ADE-4854-BD5B-7257F298C053}" dt="2021-06-16T07:10:12.334" v="726" actId="165"/>
          <ac:grpSpMkLst>
            <pc:docMk/>
            <pc:sldMk cId="2180342971" sldId="524"/>
            <ac:grpSpMk id="251" creationId="{8B4538F4-FEE6-4A79-B7DC-1FC785649EBC}"/>
          </ac:grpSpMkLst>
        </pc:grpChg>
        <pc:grpChg chg="mod">
          <ac:chgData name="Irapua Santos Ribeiro" userId="385efe5d-315b-4823-afba-1b952b0a787b" providerId="ADAL" clId="{3B68735F-3ADE-4854-BD5B-7257F298C053}" dt="2021-06-16T07:10:12.334" v="726" actId="165"/>
          <ac:grpSpMkLst>
            <pc:docMk/>
            <pc:sldMk cId="2180342971" sldId="524"/>
            <ac:grpSpMk id="252" creationId="{72CCEE2B-0824-4253-A494-0B670BD9255C}"/>
          </ac:grpSpMkLst>
        </pc:grpChg>
        <pc:grpChg chg="mod">
          <ac:chgData name="Irapua Santos Ribeiro" userId="385efe5d-315b-4823-afba-1b952b0a787b" providerId="ADAL" clId="{3B68735F-3ADE-4854-BD5B-7257F298C053}" dt="2021-06-16T07:10:12.334" v="726" actId="165"/>
          <ac:grpSpMkLst>
            <pc:docMk/>
            <pc:sldMk cId="2180342971" sldId="524"/>
            <ac:grpSpMk id="253" creationId="{E389DD13-7469-48CC-A832-7B81C0DFC020}"/>
          </ac:grpSpMkLst>
        </pc:grpChg>
        <pc:grpChg chg="mod">
          <ac:chgData name="Irapua Santos Ribeiro" userId="385efe5d-315b-4823-afba-1b952b0a787b" providerId="ADAL" clId="{3B68735F-3ADE-4854-BD5B-7257F298C053}" dt="2021-06-16T07:10:12.334" v="726" actId="165"/>
          <ac:grpSpMkLst>
            <pc:docMk/>
            <pc:sldMk cId="2180342971" sldId="524"/>
            <ac:grpSpMk id="254" creationId="{7256FFF4-6A34-4330-8B26-BFBF138BEB8C}"/>
          </ac:grpSpMkLst>
        </pc:grpChg>
        <pc:grpChg chg="mod">
          <ac:chgData name="Irapua Santos Ribeiro" userId="385efe5d-315b-4823-afba-1b952b0a787b" providerId="ADAL" clId="{3B68735F-3ADE-4854-BD5B-7257F298C053}" dt="2021-06-16T07:10:12.334" v="726" actId="165"/>
          <ac:grpSpMkLst>
            <pc:docMk/>
            <pc:sldMk cId="2180342971" sldId="524"/>
            <ac:grpSpMk id="255" creationId="{4FE3D1A8-331F-44EE-A241-B4FB8027B548}"/>
          </ac:grpSpMkLst>
        </pc:grpChg>
        <pc:grpChg chg="mod">
          <ac:chgData name="Irapua Santos Ribeiro" userId="385efe5d-315b-4823-afba-1b952b0a787b" providerId="ADAL" clId="{3B68735F-3ADE-4854-BD5B-7257F298C053}" dt="2021-06-16T07:10:12.334" v="726" actId="165"/>
          <ac:grpSpMkLst>
            <pc:docMk/>
            <pc:sldMk cId="2180342971" sldId="524"/>
            <ac:grpSpMk id="334" creationId="{53FA6261-854C-4E51-8617-18A5FFA04AEB}"/>
          </ac:grpSpMkLst>
        </pc:grpChg>
        <pc:grpChg chg="mod">
          <ac:chgData name="Irapua Santos Ribeiro" userId="385efe5d-315b-4823-afba-1b952b0a787b" providerId="ADAL" clId="{3B68735F-3ADE-4854-BD5B-7257F298C053}" dt="2021-06-16T07:10:12.334" v="726" actId="165"/>
          <ac:grpSpMkLst>
            <pc:docMk/>
            <pc:sldMk cId="2180342971" sldId="524"/>
            <ac:grpSpMk id="335" creationId="{8335FA0B-4463-407C-9764-10836D555189}"/>
          </ac:grpSpMkLst>
        </pc:grpChg>
        <pc:grpChg chg="del">
          <ac:chgData name="Irapua Santos Ribeiro" userId="385efe5d-315b-4823-afba-1b952b0a787b" providerId="ADAL" clId="{3B68735F-3ADE-4854-BD5B-7257F298C053}" dt="2021-06-16T07:07:10.570" v="654" actId="478"/>
          <ac:grpSpMkLst>
            <pc:docMk/>
            <pc:sldMk cId="2180342971" sldId="524"/>
            <ac:grpSpMk id="340" creationId="{724CFBDF-EB56-47A7-B787-76D73CE057CC}"/>
          </ac:grpSpMkLst>
        </pc:grpChg>
        <pc:grpChg chg="mod">
          <ac:chgData name="Irapua Santos Ribeiro" userId="385efe5d-315b-4823-afba-1b952b0a787b" providerId="ADAL" clId="{3B68735F-3ADE-4854-BD5B-7257F298C053}" dt="2021-06-16T07:10:12.334" v="726" actId="165"/>
          <ac:grpSpMkLst>
            <pc:docMk/>
            <pc:sldMk cId="2180342971" sldId="524"/>
            <ac:grpSpMk id="343" creationId="{AC9EFF11-54AE-4886-B142-F1C05BFBDBFB}"/>
          </ac:grpSpMkLst>
        </pc:grpChg>
        <pc:grpChg chg="mod">
          <ac:chgData name="Irapua Santos Ribeiro" userId="385efe5d-315b-4823-afba-1b952b0a787b" providerId="ADAL" clId="{3B68735F-3ADE-4854-BD5B-7257F298C053}" dt="2021-06-16T07:10:12.334" v="726" actId="165"/>
          <ac:grpSpMkLst>
            <pc:docMk/>
            <pc:sldMk cId="2180342971" sldId="524"/>
            <ac:grpSpMk id="346" creationId="{953DE2BF-BB2A-4C51-BC77-B94F7D62FCAC}"/>
          </ac:grpSpMkLst>
        </pc:grpChg>
        <pc:grpChg chg="mod">
          <ac:chgData name="Irapua Santos Ribeiro" userId="385efe5d-315b-4823-afba-1b952b0a787b" providerId="ADAL" clId="{3B68735F-3ADE-4854-BD5B-7257F298C053}" dt="2021-06-16T07:10:12.334" v="726" actId="165"/>
          <ac:grpSpMkLst>
            <pc:docMk/>
            <pc:sldMk cId="2180342971" sldId="524"/>
            <ac:grpSpMk id="347" creationId="{CA4B658D-AAF2-47EC-875B-17DA0E6FCE7B}"/>
          </ac:grpSpMkLst>
        </pc:grpChg>
        <pc:grpChg chg="add del mod">
          <ac:chgData name="Irapua Santos Ribeiro" userId="385efe5d-315b-4823-afba-1b952b0a787b" providerId="ADAL" clId="{3B68735F-3ADE-4854-BD5B-7257F298C053}" dt="2021-06-16T07:10:12.326" v="723" actId="165"/>
          <ac:grpSpMkLst>
            <pc:docMk/>
            <pc:sldMk cId="2180342971" sldId="524"/>
            <ac:grpSpMk id="365" creationId="{D196868C-BCE3-4CB2-A89A-6B8D4D11BB5A}"/>
          </ac:grpSpMkLst>
        </pc:grpChg>
        <pc:grpChg chg="mod topLvl">
          <ac:chgData name="Irapua Santos Ribeiro" userId="385efe5d-315b-4823-afba-1b952b0a787b" providerId="ADAL" clId="{3B68735F-3ADE-4854-BD5B-7257F298C053}" dt="2021-06-16T07:10:12.326" v="723" actId="165"/>
          <ac:grpSpMkLst>
            <pc:docMk/>
            <pc:sldMk cId="2180342971" sldId="524"/>
            <ac:grpSpMk id="366" creationId="{896128F5-7496-40A8-B03B-90E229BFA2CA}"/>
          </ac:grpSpMkLst>
        </pc:grpChg>
        <pc:grpChg chg="mod topLvl">
          <ac:chgData name="Irapua Santos Ribeiro" userId="385efe5d-315b-4823-afba-1b952b0a787b" providerId="ADAL" clId="{3B68735F-3ADE-4854-BD5B-7257F298C053}" dt="2021-06-16T07:10:12.326" v="723" actId="165"/>
          <ac:grpSpMkLst>
            <pc:docMk/>
            <pc:sldMk cId="2180342971" sldId="524"/>
            <ac:grpSpMk id="367" creationId="{FAD21173-9477-4126-BFCA-24234D1783ED}"/>
          </ac:grpSpMkLst>
        </pc:grpChg>
        <pc:grpChg chg="mod">
          <ac:chgData name="Irapua Santos Ribeiro" userId="385efe5d-315b-4823-afba-1b952b0a787b" providerId="ADAL" clId="{3B68735F-3ADE-4854-BD5B-7257F298C053}" dt="2021-06-16T07:10:12.326" v="723" actId="165"/>
          <ac:grpSpMkLst>
            <pc:docMk/>
            <pc:sldMk cId="2180342971" sldId="524"/>
            <ac:grpSpMk id="374" creationId="{1CDEB475-2342-414F-A122-1CDFE76FF602}"/>
          </ac:grpSpMkLst>
        </pc:grpChg>
        <pc:grpChg chg="mod">
          <ac:chgData name="Irapua Santos Ribeiro" userId="385efe5d-315b-4823-afba-1b952b0a787b" providerId="ADAL" clId="{3B68735F-3ADE-4854-BD5B-7257F298C053}" dt="2021-06-16T07:10:12.326" v="723" actId="165"/>
          <ac:grpSpMkLst>
            <pc:docMk/>
            <pc:sldMk cId="2180342971" sldId="524"/>
            <ac:grpSpMk id="375" creationId="{BE79C7E4-EEB9-4A04-8686-3B9A26E731E7}"/>
          </ac:grpSpMkLst>
        </pc:grpChg>
        <pc:grpChg chg="mod">
          <ac:chgData name="Irapua Santos Ribeiro" userId="385efe5d-315b-4823-afba-1b952b0a787b" providerId="ADAL" clId="{3B68735F-3ADE-4854-BD5B-7257F298C053}" dt="2021-06-16T07:10:12.326" v="723" actId="165"/>
          <ac:grpSpMkLst>
            <pc:docMk/>
            <pc:sldMk cId="2180342971" sldId="524"/>
            <ac:grpSpMk id="377" creationId="{FEEB2076-6AD3-4371-AD32-215077C87165}"/>
          </ac:grpSpMkLst>
        </pc:grpChg>
        <pc:grpChg chg="mod">
          <ac:chgData name="Irapua Santos Ribeiro" userId="385efe5d-315b-4823-afba-1b952b0a787b" providerId="ADAL" clId="{3B68735F-3ADE-4854-BD5B-7257F298C053}" dt="2021-06-16T07:10:12.326" v="723" actId="165"/>
          <ac:grpSpMkLst>
            <pc:docMk/>
            <pc:sldMk cId="2180342971" sldId="524"/>
            <ac:grpSpMk id="393" creationId="{0B008DF0-6FEB-482F-8860-047AD51FB804}"/>
          </ac:grpSpMkLst>
        </pc:grpChg>
        <pc:grpChg chg="mod">
          <ac:chgData name="Irapua Santos Ribeiro" userId="385efe5d-315b-4823-afba-1b952b0a787b" providerId="ADAL" clId="{3B68735F-3ADE-4854-BD5B-7257F298C053}" dt="2021-06-16T07:10:12.326" v="723" actId="165"/>
          <ac:grpSpMkLst>
            <pc:docMk/>
            <pc:sldMk cId="2180342971" sldId="524"/>
            <ac:grpSpMk id="394" creationId="{ED7AF8DF-EF95-4D49-ADA6-72E970B20B9A}"/>
          </ac:grpSpMkLst>
        </pc:grpChg>
        <pc:grpChg chg="mod">
          <ac:chgData name="Irapua Santos Ribeiro" userId="385efe5d-315b-4823-afba-1b952b0a787b" providerId="ADAL" clId="{3B68735F-3ADE-4854-BD5B-7257F298C053}" dt="2021-06-16T07:10:12.326" v="723" actId="165"/>
          <ac:grpSpMkLst>
            <pc:docMk/>
            <pc:sldMk cId="2180342971" sldId="524"/>
            <ac:grpSpMk id="406" creationId="{A65EE7E9-932E-4752-9BE4-9504DB5EE2CA}"/>
          </ac:grpSpMkLst>
        </pc:grpChg>
        <pc:grpChg chg="mod">
          <ac:chgData name="Irapua Santos Ribeiro" userId="385efe5d-315b-4823-afba-1b952b0a787b" providerId="ADAL" clId="{3B68735F-3ADE-4854-BD5B-7257F298C053}" dt="2021-06-16T07:10:12.326" v="723" actId="165"/>
          <ac:grpSpMkLst>
            <pc:docMk/>
            <pc:sldMk cId="2180342971" sldId="524"/>
            <ac:grpSpMk id="407" creationId="{5A090CF0-9AB0-439D-A1C4-F5C105D37B7F}"/>
          </ac:grpSpMkLst>
        </pc:grpChg>
        <pc:grpChg chg="mod">
          <ac:chgData name="Irapua Santos Ribeiro" userId="385efe5d-315b-4823-afba-1b952b0a787b" providerId="ADAL" clId="{3B68735F-3ADE-4854-BD5B-7257F298C053}" dt="2021-06-16T07:10:12.326" v="723" actId="165"/>
          <ac:grpSpMkLst>
            <pc:docMk/>
            <pc:sldMk cId="2180342971" sldId="524"/>
            <ac:grpSpMk id="408" creationId="{43A28E2C-E048-4612-A9BD-7D9A5ADA2CFC}"/>
          </ac:grpSpMkLst>
        </pc:grpChg>
        <pc:grpChg chg="mod">
          <ac:chgData name="Irapua Santos Ribeiro" userId="385efe5d-315b-4823-afba-1b952b0a787b" providerId="ADAL" clId="{3B68735F-3ADE-4854-BD5B-7257F298C053}" dt="2021-06-16T07:10:12.326" v="723" actId="165"/>
          <ac:grpSpMkLst>
            <pc:docMk/>
            <pc:sldMk cId="2180342971" sldId="524"/>
            <ac:grpSpMk id="410" creationId="{4ED23398-D86C-49D2-A5AB-2B2B461F2A08}"/>
          </ac:grpSpMkLst>
        </pc:grpChg>
        <pc:grpChg chg="mod">
          <ac:chgData name="Irapua Santos Ribeiro" userId="385efe5d-315b-4823-afba-1b952b0a787b" providerId="ADAL" clId="{3B68735F-3ADE-4854-BD5B-7257F298C053}" dt="2021-06-16T07:10:12.326" v="723" actId="165"/>
          <ac:grpSpMkLst>
            <pc:docMk/>
            <pc:sldMk cId="2180342971" sldId="524"/>
            <ac:grpSpMk id="414" creationId="{C1CFB0FF-9CA1-46B7-AB3C-F6CD0F7D330E}"/>
          </ac:grpSpMkLst>
        </pc:grpChg>
        <pc:grpChg chg="mod">
          <ac:chgData name="Irapua Santos Ribeiro" userId="385efe5d-315b-4823-afba-1b952b0a787b" providerId="ADAL" clId="{3B68735F-3ADE-4854-BD5B-7257F298C053}" dt="2021-06-16T07:10:12.326" v="723" actId="165"/>
          <ac:grpSpMkLst>
            <pc:docMk/>
            <pc:sldMk cId="2180342971" sldId="524"/>
            <ac:grpSpMk id="415" creationId="{B43E41F9-E3D2-4096-8C75-94CFC8D5536B}"/>
          </ac:grpSpMkLst>
        </pc:grpChg>
        <pc:grpChg chg="del">
          <ac:chgData name="Irapua Santos Ribeiro" userId="385efe5d-315b-4823-afba-1b952b0a787b" providerId="ADAL" clId="{3B68735F-3ADE-4854-BD5B-7257F298C053}" dt="2021-06-16T07:07:00.156" v="649" actId="478"/>
          <ac:grpSpMkLst>
            <pc:docMk/>
            <pc:sldMk cId="2180342971" sldId="524"/>
            <ac:grpSpMk id="420" creationId="{CEFB72C2-7652-4F98-B446-CA4A693111FF}"/>
          </ac:grpSpMkLst>
        </pc:grpChg>
        <pc:grpChg chg="mod">
          <ac:chgData name="Irapua Santos Ribeiro" userId="385efe5d-315b-4823-afba-1b952b0a787b" providerId="ADAL" clId="{3B68735F-3ADE-4854-BD5B-7257F298C053}" dt="2021-06-16T07:10:12.326" v="723" actId="165"/>
          <ac:grpSpMkLst>
            <pc:docMk/>
            <pc:sldMk cId="2180342971" sldId="524"/>
            <ac:grpSpMk id="423" creationId="{45E5E2B0-2BDF-41EF-B8E9-EC27CA0AEDEC}"/>
          </ac:grpSpMkLst>
        </pc:grpChg>
        <pc:grpChg chg="mod">
          <ac:chgData name="Irapua Santos Ribeiro" userId="385efe5d-315b-4823-afba-1b952b0a787b" providerId="ADAL" clId="{3B68735F-3ADE-4854-BD5B-7257F298C053}" dt="2021-06-16T07:10:12.326" v="723" actId="165"/>
          <ac:grpSpMkLst>
            <pc:docMk/>
            <pc:sldMk cId="2180342971" sldId="524"/>
            <ac:grpSpMk id="424" creationId="{8FFDF53F-8E3B-4AEF-903B-ADACBBB440C3}"/>
          </ac:grpSpMkLst>
        </pc:grpChg>
        <pc:grpChg chg="mod">
          <ac:chgData name="Irapua Santos Ribeiro" userId="385efe5d-315b-4823-afba-1b952b0a787b" providerId="ADAL" clId="{3B68735F-3ADE-4854-BD5B-7257F298C053}" dt="2021-06-16T07:10:12.326" v="723" actId="165"/>
          <ac:grpSpMkLst>
            <pc:docMk/>
            <pc:sldMk cId="2180342971" sldId="524"/>
            <ac:grpSpMk id="425" creationId="{208736E2-C174-487E-9FA0-50FE7F28C268}"/>
          </ac:grpSpMkLst>
        </pc:grpChg>
        <pc:grpChg chg="mod">
          <ac:chgData name="Irapua Santos Ribeiro" userId="385efe5d-315b-4823-afba-1b952b0a787b" providerId="ADAL" clId="{3B68735F-3ADE-4854-BD5B-7257F298C053}" dt="2021-06-16T07:10:12.326" v="723" actId="165"/>
          <ac:grpSpMkLst>
            <pc:docMk/>
            <pc:sldMk cId="2180342971" sldId="524"/>
            <ac:grpSpMk id="426" creationId="{21A48EB7-9C17-4B50-BF00-78AAC5F1A62D}"/>
          </ac:grpSpMkLst>
        </pc:grpChg>
        <pc:grpChg chg="mod">
          <ac:chgData name="Irapua Santos Ribeiro" userId="385efe5d-315b-4823-afba-1b952b0a787b" providerId="ADAL" clId="{3B68735F-3ADE-4854-BD5B-7257F298C053}" dt="2021-06-16T07:10:12.326" v="723" actId="165"/>
          <ac:grpSpMkLst>
            <pc:docMk/>
            <pc:sldMk cId="2180342971" sldId="524"/>
            <ac:grpSpMk id="427" creationId="{4B3B6F19-1293-42D9-9268-ACDC166B4906}"/>
          </ac:grpSpMkLst>
        </pc:grpChg>
        <pc:grpChg chg="mod">
          <ac:chgData name="Irapua Santos Ribeiro" userId="385efe5d-315b-4823-afba-1b952b0a787b" providerId="ADAL" clId="{3B68735F-3ADE-4854-BD5B-7257F298C053}" dt="2021-06-16T07:10:12.326" v="723" actId="165"/>
          <ac:grpSpMkLst>
            <pc:docMk/>
            <pc:sldMk cId="2180342971" sldId="524"/>
            <ac:grpSpMk id="428" creationId="{99159481-0250-4B17-A945-B64C9BE2432A}"/>
          </ac:grpSpMkLst>
        </pc:grpChg>
        <pc:grpChg chg="mod">
          <ac:chgData name="Irapua Santos Ribeiro" userId="385efe5d-315b-4823-afba-1b952b0a787b" providerId="ADAL" clId="{3B68735F-3ADE-4854-BD5B-7257F298C053}" dt="2021-06-16T07:10:12.326" v="723" actId="165"/>
          <ac:grpSpMkLst>
            <pc:docMk/>
            <pc:sldMk cId="2180342971" sldId="524"/>
            <ac:grpSpMk id="458" creationId="{50D209BD-062E-43EF-875F-6F63162D31BF}"/>
          </ac:grpSpMkLst>
        </pc:grpChg>
        <pc:grpChg chg="mod">
          <ac:chgData name="Irapua Santos Ribeiro" userId="385efe5d-315b-4823-afba-1b952b0a787b" providerId="ADAL" clId="{3B68735F-3ADE-4854-BD5B-7257F298C053}" dt="2021-06-16T07:10:12.326" v="723" actId="165"/>
          <ac:grpSpMkLst>
            <pc:docMk/>
            <pc:sldMk cId="2180342971" sldId="524"/>
            <ac:grpSpMk id="459" creationId="{51E82C80-0F48-46D0-AE4B-B6039FAACE25}"/>
          </ac:grpSpMkLst>
        </pc:grpChg>
        <pc:grpChg chg="del mod">
          <ac:chgData name="Irapua Santos Ribeiro" userId="385efe5d-315b-4823-afba-1b952b0a787b" providerId="ADAL" clId="{3B68735F-3ADE-4854-BD5B-7257F298C053}" dt="2021-06-16T07:07:06.487" v="652" actId="478"/>
          <ac:grpSpMkLst>
            <pc:docMk/>
            <pc:sldMk cId="2180342971" sldId="524"/>
            <ac:grpSpMk id="464" creationId="{5E0EA945-3AA4-438F-AF93-58609D75C0CD}"/>
          </ac:grpSpMkLst>
        </pc:grpChg>
        <pc:grpChg chg="mod">
          <ac:chgData name="Irapua Santos Ribeiro" userId="385efe5d-315b-4823-afba-1b952b0a787b" providerId="ADAL" clId="{3B68735F-3ADE-4854-BD5B-7257F298C053}" dt="2021-06-16T07:10:12.326" v="723" actId="165"/>
          <ac:grpSpMkLst>
            <pc:docMk/>
            <pc:sldMk cId="2180342971" sldId="524"/>
            <ac:grpSpMk id="467" creationId="{4B614FCD-12CB-4B1C-95B4-425EB1B77470}"/>
          </ac:grpSpMkLst>
        </pc:grpChg>
        <pc:grpChg chg="mod">
          <ac:chgData name="Irapua Santos Ribeiro" userId="385efe5d-315b-4823-afba-1b952b0a787b" providerId="ADAL" clId="{3B68735F-3ADE-4854-BD5B-7257F298C053}" dt="2021-06-16T07:10:12.326" v="723" actId="165"/>
          <ac:grpSpMkLst>
            <pc:docMk/>
            <pc:sldMk cId="2180342971" sldId="524"/>
            <ac:grpSpMk id="470" creationId="{F026F2DE-DC68-4AC7-AC37-8A31EEF9E791}"/>
          </ac:grpSpMkLst>
        </pc:grpChg>
        <pc:grpChg chg="mod">
          <ac:chgData name="Irapua Santos Ribeiro" userId="385efe5d-315b-4823-afba-1b952b0a787b" providerId="ADAL" clId="{3B68735F-3ADE-4854-BD5B-7257F298C053}" dt="2021-06-16T07:10:12.326" v="723" actId="165"/>
          <ac:grpSpMkLst>
            <pc:docMk/>
            <pc:sldMk cId="2180342971" sldId="524"/>
            <ac:grpSpMk id="471" creationId="{EE70656A-0B34-4F7E-9498-CF3386178101}"/>
          </ac:grpSpMkLst>
        </pc:grpChg>
        <pc:grpChg chg="add del mod">
          <ac:chgData name="Irapua Santos Ribeiro" userId="385efe5d-315b-4823-afba-1b952b0a787b" providerId="ADAL" clId="{3B68735F-3ADE-4854-BD5B-7257F298C053}" dt="2021-06-16T07:10:16.650" v="737" actId="478"/>
          <ac:grpSpMkLst>
            <pc:docMk/>
            <pc:sldMk cId="2180342971" sldId="524"/>
            <ac:grpSpMk id="495" creationId="{7B009CBB-2AE7-4C3C-8D01-750FE05277B7}"/>
          </ac:grpSpMkLst>
        </pc:grpChg>
        <pc:picChg chg="mod">
          <ac:chgData name="Irapua Santos Ribeiro" userId="385efe5d-315b-4823-afba-1b952b0a787b" providerId="ADAL" clId="{3B68735F-3ADE-4854-BD5B-7257F298C053}" dt="2021-06-16T07:10:12.318" v="720" actId="165"/>
          <ac:picMkLst>
            <pc:docMk/>
            <pc:sldMk cId="2180342971" sldId="524"/>
            <ac:picMk id="112" creationId="{7037B6BB-E6CF-45C8-B46E-7A185F5DE895}"/>
          </ac:picMkLst>
        </pc:picChg>
        <pc:picChg chg="add del mod">
          <ac:chgData name="Irapua Santos Ribeiro" userId="385efe5d-315b-4823-afba-1b952b0a787b" providerId="ADAL" clId="{3B68735F-3ADE-4854-BD5B-7257F298C053}" dt="2021-06-16T07:10:12.318" v="720" actId="165"/>
          <ac:picMkLst>
            <pc:docMk/>
            <pc:sldMk cId="2180342971" sldId="524"/>
            <ac:picMk id="130" creationId="{F0D10AD7-912E-4C8B-A81B-EEA9555C3B50}"/>
          </ac:picMkLst>
        </pc:picChg>
        <pc:picChg chg="mod">
          <ac:chgData name="Irapua Santos Ribeiro" userId="385efe5d-315b-4823-afba-1b952b0a787b" providerId="ADAL" clId="{3B68735F-3ADE-4854-BD5B-7257F298C053}" dt="2021-06-16T07:10:12.318" v="720" actId="165"/>
          <ac:picMkLst>
            <pc:docMk/>
            <pc:sldMk cId="2180342971" sldId="524"/>
            <ac:picMk id="134" creationId="{0DF4D637-FA98-43D0-814F-9F6E1A861EA5}"/>
          </ac:picMkLst>
        </pc:picChg>
        <pc:picChg chg="mod">
          <ac:chgData name="Irapua Santos Ribeiro" userId="385efe5d-315b-4823-afba-1b952b0a787b" providerId="ADAL" clId="{3B68735F-3ADE-4854-BD5B-7257F298C053}" dt="2021-06-16T07:10:12.318" v="720" actId="165"/>
          <ac:picMkLst>
            <pc:docMk/>
            <pc:sldMk cId="2180342971" sldId="524"/>
            <ac:picMk id="138" creationId="{7C649783-35A0-4751-9E9C-1E83B3BDE3AB}"/>
          </ac:picMkLst>
        </pc:picChg>
        <pc:picChg chg="mod">
          <ac:chgData name="Irapua Santos Ribeiro" userId="385efe5d-315b-4823-afba-1b952b0a787b" providerId="ADAL" clId="{3B68735F-3ADE-4854-BD5B-7257F298C053}" dt="2021-06-16T07:10:12.318" v="720" actId="165"/>
          <ac:picMkLst>
            <pc:docMk/>
            <pc:sldMk cId="2180342971" sldId="524"/>
            <ac:picMk id="146" creationId="{A99EF080-AB04-4C84-AAC9-BB61676403B0}"/>
          </ac:picMkLst>
        </pc:picChg>
        <pc:picChg chg="del">
          <ac:chgData name="Irapua Santos Ribeiro" userId="385efe5d-315b-4823-afba-1b952b0a787b" providerId="ADAL" clId="{3B68735F-3ADE-4854-BD5B-7257F298C053}" dt="2021-06-16T07:07:13.412" v="655" actId="478"/>
          <ac:picMkLst>
            <pc:docMk/>
            <pc:sldMk cId="2180342971" sldId="524"/>
            <ac:picMk id="150" creationId="{3CED56EF-2BFA-4A58-9371-F73CBE16109C}"/>
          </ac:picMkLst>
        </pc:picChg>
        <pc:picChg chg="mod">
          <ac:chgData name="Irapua Santos Ribeiro" userId="385efe5d-315b-4823-afba-1b952b0a787b" providerId="ADAL" clId="{3B68735F-3ADE-4854-BD5B-7257F298C053}" dt="2021-06-16T07:10:12.318" v="720" actId="165"/>
          <ac:picMkLst>
            <pc:docMk/>
            <pc:sldMk cId="2180342971" sldId="524"/>
            <ac:picMk id="153" creationId="{D8786CD6-0DA2-4E0A-8790-86BDC11D8253}"/>
          </ac:picMkLst>
        </pc:picChg>
        <pc:picChg chg="mod">
          <ac:chgData name="Irapua Santos Ribeiro" userId="385efe5d-315b-4823-afba-1b952b0a787b" providerId="ADAL" clId="{3B68735F-3ADE-4854-BD5B-7257F298C053}" dt="2021-06-16T07:10:12.318" v="720" actId="165"/>
          <ac:picMkLst>
            <pc:docMk/>
            <pc:sldMk cId="2180342971" sldId="524"/>
            <ac:picMk id="154" creationId="{E7D645A0-F868-43D0-B397-B0D2628E855A}"/>
          </ac:picMkLst>
        </pc:picChg>
        <pc:picChg chg="mod">
          <ac:chgData name="Irapua Santos Ribeiro" userId="385efe5d-315b-4823-afba-1b952b0a787b" providerId="ADAL" clId="{3B68735F-3ADE-4854-BD5B-7257F298C053}" dt="2021-06-16T07:10:12.318" v="720" actId="165"/>
          <ac:picMkLst>
            <pc:docMk/>
            <pc:sldMk cId="2180342971" sldId="524"/>
            <ac:picMk id="157" creationId="{58EDC88F-F610-48F3-87F7-2626663D9B0E}"/>
          </ac:picMkLst>
        </pc:picChg>
        <pc:picChg chg="mod">
          <ac:chgData name="Irapua Santos Ribeiro" userId="385efe5d-315b-4823-afba-1b952b0a787b" providerId="ADAL" clId="{3B68735F-3ADE-4854-BD5B-7257F298C053}" dt="2021-06-16T07:10:12.318" v="720" actId="165"/>
          <ac:picMkLst>
            <pc:docMk/>
            <pc:sldMk cId="2180342971" sldId="524"/>
            <ac:picMk id="171" creationId="{1CD196C4-9269-44F7-83E1-6FE5F49B1874}"/>
          </ac:picMkLst>
        </pc:picChg>
        <pc:picChg chg="mod">
          <ac:chgData name="Irapua Santos Ribeiro" userId="385efe5d-315b-4823-afba-1b952b0a787b" providerId="ADAL" clId="{3B68735F-3ADE-4854-BD5B-7257F298C053}" dt="2021-06-16T07:10:12.318" v="720" actId="165"/>
          <ac:picMkLst>
            <pc:docMk/>
            <pc:sldMk cId="2180342971" sldId="524"/>
            <ac:picMk id="179" creationId="{4873A91E-5E66-4DFA-B4CA-A1A095BE4E01}"/>
          </ac:picMkLst>
        </pc:picChg>
        <pc:picChg chg="del">
          <ac:chgData name="Irapua Santos Ribeiro" userId="385efe5d-315b-4823-afba-1b952b0a787b" providerId="ADAL" clId="{3B68735F-3ADE-4854-BD5B-7257F298C053}" dt="2021-06-16T07:07:17.014" v="656" actId="478"/>
          <ac:picMkLst>
            <pc:docMk/>
            <pc:sldMk cId="2180342971" sldId="524"/>
            <ac:picMk id="188" creationId="{8A2FCB0B-2991-418E-8C3A-92E3682DDA09}"/>
          </ac:picMkLst>
        </pc:picChg>
        <pc:picChg chg="mod">
          <ac:chgData name="Irapua Santos Ribeiro" userId="385efe5d-315b-4823-afba-1b952b0a787b" providerId="ADAL" clId="{3B68735F-3ADE-4854-BD5B-7257F298C053}" dt="2021-06-16T07:10:12.318" v="720" actId="165"/>
          <ac:picMkLst>
            <pc:docMk/>
            <pc:sldMk cId="2180342971" sldId="524"/>
            <ac:picMk id="191" creationId="{DDD98419-98FC-4AB8-98F2-84366601E0E5}"/>
          </ac:picMkLst>
        </pc:picChg>
        <pc:picChg chg="mod">
          <ac:chgData name="Irapua Santos Ribeiro" userId="385efe5d-315b-4823-afba-1b952b0a787b" providerId="ADAL" clId="{3B68735F-3ADE-4854-BD5B-7257F298C053}" dt="2021-06-16T07:10:12.318" v="720" actId="165"/>
          <ac:picMkLst>
            <pc:docMk/>
            <pc:sldMk cId="2180342971" sldId="524"/>
            <ac:picMk id="192" creationId="{C8197F5A-0ADC-47D2-B898-246C95C56013}"/>
          </ac:picMkLst>
        </pc:picChg>
        <pc:picChg chg="mod">
          <ac:chgData name="Irapua Santos Ribeiro" userId="385efe5d-315b-4823-afba-1b952b0a787b" providerId="ADAL" clId="{3B68735F-3ADE-4854-BD5B-7257F298C053}" dt="2021-06-16T07:10:12.334" v="726" actId="165"/>
          <ac:picMkLst>
            <pc:docMk/>
            <pc:sldMk cId="2180342971" sldId="524"/>
            <ac:picMk id="201" creationId="{5F97BCF5-86CC-4EBB-A0AB-C77EAC73AB74}"/>
          </ac:picMkLst>
        </pc:picChg>
        <pc:picChg chg="mod">
          <ac:chgData name="Irapua Santos Ribeiro" userId="385efe5d-315b-4823-afba-1b952b0a787b" providerId="ADAL" clId="{3B68735F-3ADE-4854-BD5B-7257F298C053}" dt="2021-06-16T07:10:12.334" v="726" actId="165"/>
          <ac:picMkLst>
            <pc:docMk/>
            <pc:sldMk cId="2180342971" sldId="524"/>
            <ac:picMk id="235" creationId="{DEF623AE-D0D6-415F-BD79-E49CFEAFE77A}"/>
          </ac:picMkLst>
        </pc:picChg>
        <pc:picChg chg="add del mod">
          <ac:chgData name="Irapua Santos Ribeiro" userId="385efe5d-315b-4823-afba-1b952b0a787b" providerId="ADAL" clId="{3B68735F-3ADE-4854-BD5B-7257F298C053}" dt="2021-06-16T07:10:12.334" v="726" actId="165"/>
          <ac:picMkLst>
            <pc:docMk/>
            <pc:sldMk cId="2180342971" sldId="524"/>
            <ac:picMk id="256" creationId="{73EA5AC1-2898-4767-92EC-94C710650BEE}"/>
          </ac:picMkLst>
        </pc:picChg>
        <pc:picChg chg="mod">
          <ac:chgData name="Irapua Santos Ribeiro" userId="385efe5d-315b-4823-afba-1b952b0a787b" providerId="ADAL" clId="{3B68735F-3ADE-4854-BD5B-7257F298C053}" dt="2021-06-16T07:10:12.334" v="726" actId="165"/>
          <ac:picMkLst>
            <pc:docMk/>
            <pc:sldMk cId="2180342971" sldId="524"/>
            <ac:picMk id="259" creationId="{A336607B-6515-4E5B-A669-8039C03F8DF8}"/>
          </ac:picMkLst>
        </pc:picChg>
        <pc:picChg chg="mod">
          <ac:chgData name="Irapua Santos Ribeiro" userId="385efe5d-315b-4823-afba-1b952b0a787b" providerId="ADAL" clId="{3B68735F-3ADE-4854-BD5B-7257F298C053}" dt="2021-06-16T07:10:12.334" v="726" actId="165"/>
          <ac:picMkLst>
            <pc:docMk/>
            <pc:sldMk cId="2180342971" sldId="524"/>
            <ac:picMk id="263" creationId="{02472DE2-E506-4CB3-9CA5-FB6AF59A54D8}"/>
          </ac:picMkLst>
        </pc:picChg>
        <pc:picChg chg="mod">
          <ac:chgData name="Irapua Santos Ribeiro" userId="385efe5d-315b-4823-afba-1b952b0a787b" providerId="ADAL" clId="{3B68735F-3ADE-4854-BD5B-7257F298C053}" dt="2021-06-16T07:10:12.334" v="726" actId="165"/>
          <ac:picMkLst>
            <pc:docMk/>
            <pc:sldMk cId="2180342971" sldId="524"/>
            <ac:picMk id="271" creationId="{11D51F7B-014A-4BE1-ADE3-B8845560CBC3}"/>
          </ac:picMkLst>
        </pc:picChg>
        <pc:picChg chg="del">
          <ac:chgData name="Irapua Santos Ribeiro" userId="385efe5d-315b-4823-afba-1b952b0a787b" providerId="ADAL" clId="{3B68735F-3ADE-4854-BD5B-7257F298C053}" dt="2021-06-16T07:07:08.743" v="653" actId="478"/>
          <ac:picMkLst>
            <pc:docMk/>
            <pc:sldMk cId="2180342971" sldId="524"/>
            <ac:picMk id="279" creationId="{D9666FA1-2FE3-497B-8A58-5A241566E429}"/>
          </ac:picMkLst>
        </pc:picChg>
        <pc:picChg chg="mod">
          <ac:chgData name="Irapua Santos Ribeiro" userId="385efe5d-315b-4823-afba-1b952b0a787b" providerId="ADAL" clId="{3B68735F-3ADE-4854-BD5B-7257F298C053}" dt="2021-06-16T07:10:12.334" v="726" actId="165"/>
          <ac:picMkLst>
            <pc:docMk/>
            <pc:sldMk cId="2180342971" sldId="524"/>
            <ac:picMk id="282" creationId="{36F52CBE-8AE5-44E9-B789-4D3B87F125CB}"/>
          </ac:picMkLst>
        </pc:picChg>
        <pc:picChg chg="mod">
          <ac:chgData name="Irapua Santos Ribeiro" userId="385efe5d-315b-4823-afba-1b952b0a787b" providerId="ADAL" clId="{3B68735F-3ADE-4854-BD5B-7257F298C053}" dt="2021-06-16T07:10:12.334" v="726" actId="165"/>
          <ac:picMkLst>
            <pc:docMk/>
            <pc:sldMk cId="2180342971" sldId="524"/>
            <ac:picMk id="307" creationId="{4A214C42-CF8F-4487-A051-323DAA862F7E}"/>
          </ac:picMkLst>
        </pc:picChg>
        <pc:picChg chg="mod">
          <ac:chgData name="Irapua Santos Ribeiro" userId="385efe5d-315b-4823-afba-1b952b0a787b" providerId="ADAL" clId="{3B68735F-3ADE-4854-BD5B-7257F298C053}" dt="2021-06-16T07:10:12.334" v="726" actId="165"/>
          <ac:picMkLst>
            <pc:docMk/>
            <pc:sldMk cId="2180342971" sldId="524"/>
            <ac:picMk id="331" creationId="{D635EB81-D8D2-4B4D-B843-3E04EC060976}"/>
          </ac:picMkLst>
        </pc:picChg>
        <pc:picChg chg="mod">
          <ac:chgData name="Irapua Santos Ribeiro" userId="385efe5d-315b-4823-afba-1b952b0a787b" providerId="ADAL" clId="{3B68735F-3ADE-4854-BD5B-7257F298C053}" dt="2021-06-16T07:10:12.334" v="726" actId="165"/>
          <ac:picMkLst>
            <pc:docMk/>
            <pc:sldMk cId="2180342971" sldId="524"/>
            <ac:picMk id="345" creationId="{5E76E35F-0473-4210-885C-62E03D7FA36C}"/>
          </ac:picMkLst>
        </pc:picChg>
        <pc:picChg chg="add del mod">
          <ac:chgData name="Irapua Santos Ribeiro" userId="385efe5d-315b-4823-afba-1b952b0a787b" providerId="ADAL" clId="{3B68735F-3ADE-4854-BD5B-7257F298C053}" dt="2021-06-16T07:10:12.334" v="726" actId="165"/>
          <ac:picMkLst>
            <pc:docMk/>
            <pc:sldMk cId="2180342971" sldId="524"/>
            <ac:picMk id="350" creationId="{06599F5B-2BEE-404E-9A25-11B062824D2F}"/>
          </ac:picMkLst>
        </pc:picChg>
        <pc:picChg chg="del">
          <ac:chgData name="Irapua Santos Ribeiro" userId="385efe5d-315b-4823-afba-1b952b0a787b" providerId="ADAL" clId="{3B68735F-3ADE-4854-BD5B-7257F298C053}" dt="2021-06-16T07:07:10.570" v="654" actId="478"/>
          <ac:picMkLst>
            <pc:docMk/>
            <pc:sldMk cId="2180342971" sldId="524"/>
            <ac:picMk id="359" creationId="{2EAADCCB-75BA-48A7-8371-E7882721A70B}"/>
          </ac:picMkLst>
        </pc:picChg>
        <pc:picChg chg="mod">
          <ac:chgData name="Irapua Santos Ribeiro" userId="385efe5d-315b-4823-afba-1b952b0a787b" providerId="ADAL" clId="{3B68735F-3ADE-4854-BD5B-7257F298C053}" dt="2021-06-16T07:10:12.334" v="726" actId="165"/>
          <ac:picMkLst>
            <pc:docMk/>
            <pc:sldMk cId="2180342971" sldId="524"/>
            <ac:picMk id="362" creationId="{D359812E-EBD1-4B65-BF3F-2FA68C25DE86}"/>
          </ac:picMkLst>
        </pc:picChg>
        <pc:picChg chg="mod">
          <ac:chgData name="Irapua Santos Ribeiro" userId="385efe5d-315b-4823-afba-1b952b0a787b" providerId="ADAL" clId="{3B68735F-3ADE-4854-BD5B-7257F298C053}" dt="2021-06-16T07:10:12.334" v="726" actId="165"/>
          <ac:picMkLst>
            <pc:docMk/>
            <pc:sldMk cId="2180342971" sldId="524"/>
            <ac:picMk id="363" creationId="{53EA640B-9BDA-4790-A16F-75B663002D4D}"/>
          </ac:picMkLst>
        </pc:picChg>
        <pc:picChg chg="mod">
          <ac:chgData name="Irapua Santos Ribeiro" userId="385efe5d-315b-4823-afba-1b952b0a787b" providerId="ADAL" clId="{3B68735F-3ADE-4854-BD5B-7257F298C053}" dt="2021-06-16T07:10:12.326" v="723" actId="165"/>
          <ac:picMkLst>
            <pc:docMk/>
            <pc:sldMk cId="2180342971" sldId="524"/>
            <ac:picMk id="370" creationId="{D14A0FC6-E6C0-403F-8547-54A802A2CDF8}"/>
          </ac:picMkLst>
        </pc:picChg>
        <pc:picChg chg="mod">
          <ac:chgData name="Irapua Santos Ribeiro" userId="385efe5d-315b-4823-afba-1b952b0a787b" providerId="ADAL" clId="{3B68735F-3ADE-4854-BD5B-7257F298C053}" dt="2021-06-16T07:10:12.326" v="723" actId="165"/>
          <ac:picMkLst>
            <pc:docMk/>
            <pc:sldMk cId="2180342971" sldId="524"/>
            <ac:picMk id="372" creationId="{C1969238-8C11-4207-8038-A4E4CD2F67E4}"/>
          </ac:picMkLst>
        </pc:picChg>
        <pc:picChg chg="mod">
          <ac:chgData name="Irapua Santos Ribeiro" userId="385efe5d-315b-4823-afba-1b952b0a787b" providerId="ADAL" clId="{3B68735F-3ADE-4854-BD5B-7257F298C053}" dt="2021-06-16T07:10:12.326" v="723" actId="165"/>
          <ac:picMkLst>
            <pc:docMk/>
            <pc:sldMk cId="2180342971" sldId="524"/>
            <ac:picMk id="378" creationId="{1F0EFB13-4BAB-4860-BD42-2011B8A677DE}"/>
          </ac:picMkLst>
        </pc:picChg>
        <pc:picChg chg="mod">
          <ac:chgData name="Irapua Santos Ribeiro" userId="385efe5d-315b-4823-afba-1b952b0a787b" providerId="ADAL" clId="{3B68735F-3ADE-4854-BD5B-7257F298C053}" dt="2021-06-16T07:10:12.326" v="723" actId="165"/>
          <ac:picMkLst>
            <pc:docMk/>
            <pc:sldMk cId="2180342971" sldId="524"/>
            <ac:picMk id="411" creationId="{756FF1A9-D778-4575-BA2F-CEEF32482E94}"/>
          </ac:picMkLst>
        </pc:picChg>
        <pc:picChg chg="mod">
          <ac:chgData name="Irapua Santos Ribeiro" userId="385efe5d-315b-4823-afba-1b952b0a787b" providerId="ADAL" clId="{3B68735F-3ADE-4854-BD5B-7257F298C053}" dt="2021-06-16T07:10:27.466" v="740" actId="1076"/>
          <ac:picMkLst>
            <pc:docMk/>
            <pc:sldMk cId="2180342971" sldId="524"/>
            <ac:picMk id="429" creationId="{E0D46A6B-DEEF-41DA-8523-8558218B5474}"/>
          </ac:picMkLst>
        </pc:picChg>
        <pc:picChg chg="mod">
          <ac:chgData name="Irapua Santos Ribeiro" userId="385efe5d-315b-4823-afba-1b952b0a787b" providerId="ADAL" clId="{3B68735F-3ADE-4854-BD5B-7257F298C053}" dt="2021-06-16T07:10:12.326" v="723" actId="165"/>
          <ac:picMkLst>
            <pc:docMk/>
            <pc:sldMk cId="2180342971" sldId="524"/>
            <ac:picMk id="432" creationId="{3124C8BA-E7C6-488A-B1A3-7AE74815D712}"/>
          </ac:picMkLst>
        </pc:picChg>
        <pc:picChg chg="mod">
          <ac:chgData name="Irapua Santos Ribeiro" userId="385efe5d-315b-4823-afba-1b952b0a787b" providerId="ADAL" clId="{3B68735F-3ADE-4854-BD5B-7257F298C053}" dt="2021-06-16T07:10:12.326" v="723" actId="165"/>
          <ac:picMkLst>
            <pc:docMk/>
            <pc:sldMk cId="2180342971" sldId="524"/>
            <ac:picMk id="436" creationId="{6340F752-6FFB-4AB3-8C5C-A7A9E28CACD9}"/>
          </ac:picMkLst>
        </pc:picChg>
        <pc:picChg chg="mod">
          <ac:chgData name="Irapua Santos Ribeiro" userId="385efe5d-315b-4823-afba-1b952b0a787b" providerId="ADAL" clId="{3B68735F-3ADE-4854-BD5B-7257F298C053}" dt="2021-06-16T07:10:12.326" v="723" actId="165"/>
          <ac:picMkLst>
            <pc:docMk/>
            <pc:sldMk cId="2180342971" sldId="524"/>
            <ac:picMk id="444" creationId="{AAFA09FE-C964-4EFD-A7A6-E397EC3CE1A2}"/>
          </ac:picMkLst>
        </pc:picChg>
        <pc:picChg chg="del">
          <ac:chgData name="Irapua Santos Ribeiro" userId="385efe5d-315b-4823-afba-1b952b0a787b" providerId="ADAL" clId="{3B68735F-3ADE-4854-BD5B-7257F298C053}" dt="2021-06-16T07:07:00.156" v="649" actId="478"/>
          <ac:picMkLst>
            <pc:docMk/>
            <pc:sldMk cId="2180342971" sldId="524"/>
            <ac:picMk id="448" creationId="{B12E06BA-090B-4714-9E07-A8C8B0CBC71C}"/>
          </ac:picMkLst>
        </pc:picChg>
        <pc:picChg chg="mod">
          <ac:chgData name="Irapua Santos Ribeiro" userId="385efe5d-315b-4823-afba-1b952b0a787b" providerId="ADAL" clId="{3B68735F-3ADE-4854-BD5B-7257F298C053}" dt="2021-06-16T07:10:12.326" v="723" actId="165"/>
          <ac:picMkLst>
            <pc:docMk/>
            <pc:sldMk cId="2180342971" sldId="524"/>
            <ac:picMk id="451" creationId="{3E4A7D9E-BB4F-4764-B03B-5F29447B1246}"/>
          </ac:picMkLst>
        </pc:picChg>
        <pc:picChg chg="mod">
          <ac:chgData name="Irapua Santos Ribeiro" userId="385efe5d-315b-4823-afba-1b952b0a787b" providerId="ADAL" clId="{3B68735F-3ADE-4854-BD5B-7257F298C053}" dt="2021-06-16T07:10:12.326" v="723" actId="165"/>
          <ac:picMkLst>
            <pc:docMk/>
            <pc:sldMk cId="2180342971" sldId="524"/>
            <ac:picMk id="452" creationId="{C75A1449-AF34-4C71-8A02-3D06664CBCB4}"/>
          </ac:picMkLst>
        </pc:picChg>
        <pc:picChg chg="mod">
          <ac:chgData name="Irapua Santos Ribeiro" userId="385efe5d-315b-4823-afba-1b952b0a787b" providerId="ADAL" clId="{3B68735F-3ADE-4854-BD5B-7257F298C053}" dt="2021-06-16T07:10:12.326" v="723" actId="165"/>
          <ac:picMkLst>
            <pc:docMk/>
            <pc:sldMk cId="2180342971" sldId="524"/>
            <ac:picMk id="455" creationId="{30BF9774-8D87-4F1F-A7EB-CFE60A026CB6}"/>
          </ac:picMkLst>
        </pc:picChg>
        <pc:picChg chg="mod">
          <ac:chgData name="Irapua Santos Ribeiro" userId="385efe5d-315b-4823-afba-1b952b0a787b" providerId="ADAL" clId="{3B68735F-3ADE-4854-BD5B-7257F298C053}" dt="2021-06-16T07:10:12.326" v="723" actId="165"/>
          <ac:picMkLst>
            <pc:docMk/>
            <pc:sldMk cId="2180342971" sldId="524"/>
            <ac:picMk id="469" creationId="{6027B655-5AC8-4F74-A6CB-500B118DAD17}"/>
          </ac:picMkLst>
        </pc:picChg>
        <pc:picChg chg="add del mod">
          <ac:chgData name="Irapua Santos Ribeiro" userId="385efe5d-315b-4823-afba-1b952b0a787b" providerId="ADAL" clId="{3B68735F-3ADE-4854-BD5B-7257F298C053}" dt="2021-06-16T07:10:12.337" v="727" actId="478"/>
          <ac:picMkLst>
            <pc:docMk/>
            <pc:sldMk cId="2180342971" sldId="524"/>
            <ac:picMk id="474" creationId="{DDBD88D6-FB0A-49F0-B248-ED4E11850DD4}"/>
          </ac:picMkLst>
        </pc:picChg>
        <pc:picChg chg="del mod">
          <ac:chgData name="Irapua Santos Ribeiro" userId="385efe5d-315b-4823-afba-1b952b0a787b" providerId="ADAL" clId="{3B68735F-3ADE-4854-BD5B-7257F298C053}" dt="2021-06-16T07:07:06.487" v="652" actId="478"/>
          <ac:picMkLst>
            <pc:docMk/>
            <pc:sldMk cId="2180342971" sldId="524"/>
            <ac:picMk id="483" creationId="{DE7A336E-ED8A-425E-B8D7-66F9FAEFF118}"/>
          </ac:picMkLst>
        </pc:picChg>
        <pc:picChg chg="mod">
          <ac:chgData name="Irapua Santos Ribeiro" userId="385efe5d-315b-4823-afba-1b952b0a787b" providerId="ADAL" clId="{3B68735F-3ADE-4854-BD5B-7257F298C053}" dt="2021-06-16T07:10:12.326" v="723" actId="165"/>
          <ac:picMkLst>
            <pc:docMk/>
            <pc:sldMk cId="2180342971" sldId="524"/>
            <ac:picMk id="486" creationId="{8DBE498B-3084-42F4-AA47-C4E6463E07FF}"/>
          </ac:picMkLst>
        </pc:picChg>
        <pc:picChg chg="mod">
          <ac:chgData name="Irapua Santos Ribeiro" userId="385efe5d-315b-4823-afba-1b952b0a787b" providerId="ADAL" clId="{3B68735F-3ADE-4854-BD5B-7257F298C053}" dt="2021-06-16T07:10:12.326" v="723" actId="165"/>
          <ac:picMkLst>
            <pc:docMk/>
            <pc:sldMk cId="2180342971" sldId="524"/>
            <ac:picMk id="487" creationId="{0B4461B3-05C0-4B2C-8338-2204C180CFE1}"/>
          </ac:picMkLst>
        </pc:picChg>
        <pc:picChg chg="mod">
          <ac:chgData name="Irapua Santos Ribeiro" userId="385efe5d-315b-4823-afba-1b952b0a787b" providerId="ADAL" clId="{3B68735F-3ADE-4854-BD5B-7257F298C053}" dt="2021-06-16T07:10:12.331" v="725" actId="165"/>
          <ac:picMkLst>
            <pc:docMk/>
            <pc:sldMk cId="2180342971" sldId="524"/>
            <ac:picMk id="493" creationId="{ACDAB956-CBDA-4668-8CC7-0CF244B2C67D}"/>
          </ac:picMkLst>
        </pc:picChg>
        <pc:picChg chg="mod">
          <ac:chgData name="Irapua Santos Ribeiro" userId="385efe5d-315b-4823-afba-1b952b0a787b" providerId="ADAL" clId="{3B68735F-3ADE-4854-BD5B-7257F298C053}" dt="2021-06-16T07:10:12.331" v="725" actId="165"/>
          <ac:picMkLst>
            <pc:docMk/>
            <pc:sldMk cId="2180342971" sldId="524"/>
            <ac:picMk id="494" creationId="{C9A0ADD1-7C7D-46A3-8211-09B2B9B4AD78}"/>
          </ac:picMkLst>
        </pc:picChg>
        <pc:picChg chg="mod topLvl">
          <ac:chgData name="Irapua Santos Ribeiro" userId="385efe5d-315b-4823-afba-1b952b0a787b" providerId="ADAL" clId="{3B68735F-3ADE-4854-BD5B-7257F298C053}" dt="2021-06-16T07:10:19.177" v="739" actId="1035"/>
          <ac:picMkLst>
            <pc:docMk/>
            <pc:sldMk cId="2180342971" sldId="524"/>
            <ac:picMk id="496" creationId="{2E0EE11C-75EE-408E-B8FC-8438E1423851}"/>
          </ac:picMkLst>
        </pc:picChg>
        <pc:cxnChg chg="mod">
          <ac:chgData name="Irapua Santos Ribeiro" userId="385efe5d-315b-4823-afba-1b952b0a787b" providerId="ADAL" clId="{3B68735F-3ADE-4854-BD5B-7257F298C053}" dt="2021-06-16T07:10:12.318" v="720" actId="165"/>
          <ac:cxnSpMkLst>
            <pc:docMk/>
            <pc:sldMk cId="2180342971" sldId="524"/>
            <ac:cxnSpMk id="113" creationId="{ED0798AB-DB47-41B9-9C62-56A34314B042}"/>
          </ac:cxnSpMkLst>
        </pc:cxnChg>
        <pc:cxnChg chg="mod">
          <ac:chgData name="Irapua Santos Ribeiro" userId="385efe5d-315b-4823-afba-1b952b0a787b" providerId="ADAL" clId="{3B68735F-3ADE-4854-BD5B-7257F298C053}" dt="2021-06-16T07:10:12.318" v="720" actId="165"/>
          <ac:cxnSpMkLst>
            <pc:docMk/>
            <pc:sldMk cId="2180342971" sldId="524"/>
            <ac:cxnSpMk id="119" creationId="{7782D32D-799A-4615-B08E-D6420EC86A30}"/>
          </ac:cxnSpMkLst>
        </pc:cxnChg>
        <pc:cxnChg chg="mod">
          <ac:chgData name="Irapua Santos Ribeiro" userId="385efe5d-315b-4823-afba-1b952b0a787b" providerId="ADAL" clId="{3B68735F-3ADE-4854-BD5B-7257F298C053}" dt="2021-06-16T07:10:12.318" v="720" actId="165"/>
          <ac:cxnSpMkLst>
            <pc:docMk/>
            <pc:sldMk cId="2180342971" sldId="524"/>
            <ac:cxnSpMk id="120" creationId="{DB3BF0A1-D065-4ED6-B783-8E7C93857FAC}"/>
          </ac:cxnSpMkLst>
        </pc:cxnChg>
        <pc:cxnChg chg="mod">
          <ac:chgData name="Irapua Santos Ribeiro" userId="385efe5d-315b-4823-afba-1b952b0a787b" providerId="ADAL" clId="{3B68735F-3ADE-4854-BD5B-7257F298C053}" dt="2021-06-16T07:10:12.318" v="720" actId="165"/>
          <ac:cxnSpMkLst>
            <pc:docMk/>
            <pc:sldMk cId="2180342971" sldId="524"/>
            <ac:cxnSpMk id="122" creationId="{E1C789C7-E6CF-414E-BAD8-E7B8E5F2A23B}"/>
          </ac:cxnSpMkLst>
        </pc:cxnChg>
        <pc:cxnChg chg="mod">
          <ac:chgData name="Irapua Santos Ribeiro" userId="385efe5d-315b-4823-afba-1b952b0a787b" providerId="ADAL" clId="{3B68735F-3ADE-4854-BD5B-7257F298C053}" dt="2021-06-16T07:10:12.318" v="720" actId="165"/>
          <ac:cxnSpMkLst>
            <pc:docMk/>
            <pc:sldMk cId="2180342971" sldId="524"/>
            <ac:cxnSpMk id="123" creationId="{82350714-A2E2-4143-BFB5-E4AA5C2CA593}"/>
          </ac:cxnSpMkLst>
        </pc:cxnChg>
        <pc:cxnChg chg="mod">
          <ac:chgData name="Irapua Santos Ribeiro" userId="385efe5d-315b-4823-afba-1b952b0a787b" providerId="ADAL" clId="{3B68735F-3ADE-4854-BD5B-7257F298C053}" dt="2021-06-16T07:10:12.318" v="720" actId="165"/>
          <ac:cxnSpMkLst>
            <pc:docMk/>
            <pc:sldMk cId="2180342971" sldId="524"/>
            <ac:cxnSpMk id="131" creationId="{452BDCF3-9C5D-4759-99BB-A9C63406F5E1}"/>
          </ac:cxnSpMkLst>
        </pc:cxnChg>
        <pc:cxnChg chg="mod">
          <ac:chgData name="Irapua Santos Ribeiro" userId="385efe5d-315b-4823-afba-1b952b0a787b" providerId="ADAL" clId="{3B68735F-3ADE-4854-BD5B-7257F298C053}" dt="2021-06-16T07:10:12.318" v="720" actId="165"/>
          <ac:cxnSpMkLst>
            <pc:docMk/>
            <pc:sldMk cId="2180342971" sldId="524"/>
            <ac:cxnSpMk id="142" creationId="{3446317D-BA78-443A-BD3A-B67DCCAFE492}"/>
          </ac:cxnSpMkLst>
        </pc:cxnChg>
        <pc:cxnChg chg="mod">
          <ac:chgData name="Irapua Santos Ribeiro" userId="385efe5d-315b-4823-afba-1b952b0a787b" providerId="ADAL" clId="{3B68735F-3ADE-4854-BD5B-7257F298C053}" dt="2021-06-16T07:10:12.318" v="720" actId="165"/>
          <ac:cxnSpMkLst>
            <pc:docMk/>
            <pc:sldMk cId="2180342971" sldId="524"/>
            <ac:cxnSpMk id="144" creationId="{C45C918D-4960-4F7A-B3EC-53172AA26B15}"/>
          </ac:cxnSpMkLst>
        </pc:cxnChg>
        <pc:cxnChg chg="mod">
          <ac:chgData name="Irapua Santos Ribeiro" userId="385efe5d-315b-4823-afba-1b952b0a787b" providerId="ADAL" clId="{3B68735F-3ADE-4854-BD5B-7257F298C053}" dt="2021-06-16T07:10:12.318" v="720" actId="165"/>
          <ac:cxnSpMkLst>
            <pc:docMk/>
            <pc:sldMk cId="2180342971" sldId="524"/>
            <ac:cxnSpMk id="158" creationId="{CACA2B16-5071-4C87-9C68-BB76EFDF1237}"/>
          </ac:cxnSpMkLst>
        </pc:cxnChg>
        <pc:cxnChg chg="mod">
          <ac:chgData name="Irapua Santos Ribeiro" userId="385efe5d-315b-4823-afba-1b952b0a787b" providerId="ADAL" clId="{3B68735F-3ADE-4854-BD5B-7257F298C053}" dt="2021-06-16T07:10:12.318" v="720" actId="165"/>
          <ac:cxnSpMkLst>
            <pc:docMk/>
            <pc:sldMk cId="2180342971" sldId="524"/>
            <ac:cxnSpMk id="164" creationId="{AF6F114B-E63D-4C08-87EC-E8936F18E096}"/>
          </ac:cxnSpMkLst>
        </pc:cxnChg>
        <pc:cxnChg chg="mod">
          <ac:chgData name="Irapua Santos Ribeiro" userId="385efe5d-315b-4823-afba-1b952b0a787b" providerId="ADAL" clId="{3B68735F-3ADE-4854-BD5B-7257F298C053}" dt="2021-06-16T07:10:12.318" v="720" actId="165"/>
          <ac:cxnSpMkLst>
            <pc:docMk/>
            <pc:sldMk cId="2180342971" sldId="524"/>
            <ac:cxnSpMk id="165" creationId="{1C58FA9E-E557-4D85-AEAF-9AFA21737A35}"/>
          </ac:cxnSpMkLst>
        </pc:cxnChg>
        <pc:cxnChg chg="mod">
          <ac:chgData name="Irapua Santos Ribeiro" userId="385efe5d-315b-4823-afba-1b952b0a787b" providerId="ADAL" clId="{3B68735F-3ADE-4854-BD5B-7257F298C053}" dt="2021-06-16T07:10:12.318" v="720" actId="165"/>
          <ac:cxnSpMkLst>
            <pc:docMk/>
            <pc:sldMk cId="2180342971" sldId="524"/>
            <ac:cxnSpMk id="167" creationId="{673E9126-F8D5-4EB5-A36C-6A693DD6CDE1}"/>
          </ac:cxnSpMkLst>
        </pc:cxnChg>
        <pc:cxnChg chg="mod">
          <ac:chgData name="Irapua Santos Ribeiro" userId="385efe5d-315b-4823-afba-1b952b0a787b" providerId="ADAL" clId="{3B68735F-3ADE-4854-BD5B-7257F298C053}" dt="2021-06-16T07:10:12.318" v="720" actId="165"/>
          <ac:cxnSpMkLst>
            <pc:docMk/>
            <pc:sldMk cId="2180342971" sldId="524"/>
            <ac:cxnSpMk id="168" creationId="{4199DBE1-4B11-42EC-8595-C62D402E0BA0}"/>
          </ac:cxnSpMkLst>
        </pc:cxnChg>
        <pc:cxnChg chg="mod">
          <ac:chgData name="Irapua Santos Ribeiro" userId="385efe5d-315b-4823-afba-1b952b0a787b" providerId="ADAL" clId="{3B68735F-3ADE-4854-BD5B-7257F298C053}" dt="2021-06-16T07:10:12.318" v="720" actId="165"/>
          <ac:cxnSpMkLst>
            <pc:docMk/>
            <pc:sldMk cId="2180342971" sldId="524"/>
            <ac:cxnSpMk id="180" creationId="{214F708E-456E-4EA9-8A3D-2571EC8E48AB}"/>
          </ac:cxnSpMkLst>
        </pc:cxnChg>
        <pc:cxnChg chg="mod">
          <ac:chgData name="Irapua Santos Ribeiro" userId="385efe5d-315b-4823-afba-1b952b0a787b" providerId="ADAL" clId="{3B68735F-3ADE-4854-BD5B-7257F298C053}" dt="2021-06-16T07:10:12.318" v="720" actId="165"/>
          <ac:cxnSpMkLst>
            <pc:docMk/>
            <pc:sldMk cId="2180342971" sldId="524"/>
            <ac:cxnSpMk id="182" creationId="{427FF72F-8D3F-4C74-A40B-D21D1B9590EB}"/>
          </ac:cxnSpMkLst>
        </pc:cxnChg>
        <pc:cxnChg chg="mod">
          <ac:chgData name="Irapua Santos Ribeiro" userId="385efe5d-315b-4823-afba-1b952b0a787b" providerId="ADAL" clId="{3B68735F-3ADE-4854-BD5B-7257F298C053}" dt="2021-06-16T07:10:12.318" v="720" actId="165"/>
          <ac:cxnSpMkLst>
            <pc:docMk/>
            <pc:sldMk cId="2180342971" sldId="524"/>
            <ac:cxnSpMk id="184" creationId="{65D7C992-C20D-4464-B417-4EDE7A95C1BB}"/>
          </ac:cxnSpMkLst>
        </pc:cxnChg>
        <pc:cxnChg chg="mod">
          <ac:chgData name="Irapua Santos Ribeiro" userId="385efe5d-315b-4823-afba-1b952b0a787b" providerId="ADAL" clId="{3B68735F-3ADE-4854-BD5B-7257F298C053}" dt="2021-06-16T07:10:12.334" v="726" actId="165"/>
          <ac:cxnSpMkLst>
            <pc:docMk/>
            <pc:sldMk cId="2180342971" sldId="524"/>
            <ac:cxnSpMk id="204" creationId="{F9C7FF17-CDEB-45EF-BCBD-D0FB155A20F3}"/>
          </ac:cxnSpMkLst>
        </pc:cxnChg>
        <pc:cxnChg chg="mod">
          <ac:chgData name="Irapua Santos Ribeiro" userId="385efe5d-315b-4823-afba-1b952b0a787b" providerId="ADAL" clId="{3B68735F-3ADE-4854-BD5B-7257F298C053}" dt="2021-06-16T07:10:12.334" v="726" actId="165"/>
          <ac:cxnSpMkLst>
            <pc:docMk/>
            <pc:sldMk cId="2180342971" sldId="524"/>
            <ac:cxnSpMk id="205" creationId="{1D10396E-612E-4962-A3A0-B4BA8BB1CCC9}"/>
          </ac:cxnSpMkLst>
        </pc:cxnChg>
        <pc:cxnChg chg="mod">
          <ac:chgData name="Irapua Santos Ribeiro" userId="385efe5d-315b-4823-afba-1b952b0a787b" providerId="ADAL" clId="{3B68735F-3ADE-4854-BD5B-7257F298C053}" dt="2021-06-16T07:10:12.334" v="726" actId="165"/>
          <ac:cxnSpMkLst>
            <pc:docMk/>
            <pc:sldMk cId="2180342971" sldId="524"/>
            <ac:cxnSpMk id="207" creationId="{0CD1B64E-E2E1-4F6F-9BC8-647D19F36F14}"/>
          </ac:cxnSpMkLst>
        </pc:cxnChg>
        <pc:cxnChg chg="mod">
          <ac:chgData name="Irapua Santos Ribeiro" userId="385efe5d-315b-4823-afba-1b952b0a787b" providerId="ADAL" clId="{3B68735F-3ADE-4854-BD5B-7257F298C053}" dt="2021-06-16T07:10:12.334" v="726" actId="165"/>
          <ac:cxnSpMkLst>
            <pc:docMk/>
            <pc:sldMk cId="2180342971" sldId="524"/>
            <ac:cxnSpMk id="209" creationId="{0E465BA6-B4E1-4CD7-AAC7-29F69BF0BD62}"/>
          </ac:cxnSpMkLst>
        </pc:cxnChg>
        <pc:cxnChg chg="mod">
          <ac:chgData name="Irapua Santos Ribeiro" userId="385efe5d-315b-4823-afba-1b952b0a787b" providerId="ADAL" clId="{3B68735F-3ADE-4854-BD5B-7257F298C053}" dt="2021-06-16T07:10:12.334" v="726" actId="165"/>
          <ac:cxnSpMkLst>
            <pc:docMk/>
            <pc:sldMk cId="2180342971" sldId="524"/>
            <ac:cxnSpMk id="210" creationId="{FFFFEC6C-C449-428F-9007-9F68A72760B8}"/>
          </ac:cxnSpMkLst>
        </pc:cxnChg>
        <pc:cxnChg chg="mod">
          <ac:chgData name="Irapua Santos Ribeiro" userId="385efe5d-315b-4823-afba-1b952b0a787b" providerId="ADAL" clId="{3B68735F-3ADE-4854-BD5B-7257F298C053}" dt="2021-06-16T07:10:12.334" v="726" actId="165"/>
          <ac:cxnSpMkLst>
            <pc:docMk/>
            <pc:sldMk cId="2180342971" sldId="524"/>
            <ac:cxnSpMk id="211" creationId="{B196FE4E-A436-469F-8D88-3CD4BF369563}"/>
          </ac:cxnSpMkLst>
        </pc:cxnChg>
        <pc:cxnChg chg="mod">
          <ac:chgData name="Irapua Santos Ribeiro" userId="385efe5d-315b-4823-afba-1b952b0a787b" providerId="ADAL" clId="{3B68735F-3ADE-4854-BD5B-7257F298C053}" dt="2021-06-16T07:10:12.334" v="726" actId="165"/>
          <ac:cxnSpMkLst>
            <pc:docMk/>
            <pc:sldMk cId="2180342971" sldId="524"/>
            <ac:cxnSpMk id="212" creationId="{2AE2B392-F33C-478F-BC39-D7539AC21AC7}"/>
          </ac:cxnSpMkLst>
        </pc:cxnChg>
        <pc:cxnChg chg="mod">
          <ac:chgData name="Irapua Santos Ribeiro" userId="385efe5d-315b-4823-afba-1b952b0a787b" providerId="ADAL" clId="{3B68735F-3ADE-4854-BD5B-7257F298C053}" dt="2021-06-16T07:10:12.334" v="726" actId="165"/>
          <ac:cxnSpMkLst>
            <pc:docMk/>
            <pc:sldMk cId="2180342971" sldId="524"/>
            <ac:cxnSpMk id="213" creationId="{0265ADD9-A6F2-425D-84FE-791BA9B30098}"/>
          </ac:cxnSpMkLst>
        </pc:cxnChg>
        <pc:cxnChg chg="mod">
          <ac:chgData name="Irapua Santos Ribeiro" userId="385efe5d-315b-4823-afba-1b952b0a787b" providerId="ADAL" clId="{3B68735F-3ADE-4854-BD5B-7257F298C053}" dt="2021-06-16T07:10:12.334" v="726" actId="165"/>
          <ac:cxnSpMkLst>
            <pc:docMk/>
            <pc:sldMk cId="2180342971" sldId="524"/>
            <ac:cxnSpMk id="214" creationId="{DC122A70-104E-4FE6-9097-AC8744447616}"/>
          </ac:cxnSpMkLst>
        </pc:cxnChg>
        <pc:cxnChg chg="mod">
          <ac:chgData name="Irapua Santos Ribeiro" userId="385efe5d-315b-4823-afba-1b952b0a787b" providerId="ADAL" clId="{3B68735F-3ADE-4854-BD5B-7257F298C053}" dt="2021-06-16T07:10:12.334" v="726" actId="165"/>
          <ac:cxnSpMkLst>
            <pc:docMk/>
            <pc:sldMk cId="2180342971" sldId="524"/>
            <ac:cxnSpMk id="215" creationId="{4802E6F2-B14F-401E-8311-9869C253CACD}"/>
          </ac:cxnSpMkLst>
        </pc:cxnChg>
        <pc:cxnChg chg="mod">
          <ac:chgData name="Irapua Santos Ribeiro" userId="385efe5d-315b-4823-afba-1b952b0a787b" providerId="ADAL" clId="{3B68735F-3ADE-4854-BD5B-7257F298C053}" dt="2021-06-16T07:10:12.334" v="726" actId="165"/>
          <ac:cxnSpMkLst>
            <pc:docMk/>
            <pc:sldMk cId="2180342971" sldId="524"/>
            <ac:cxnSpMk id="219" creationId="{7337FEEA-3E1D-4080-881F-6F0C8B5D0B8C}"/>
          </ac:cxnSpMkLst>
        </pc:cxnChg>
        <pc:cxnChg chg="mod">
          <ac:chgData name="Irapua Santos Ribeiro" userId="385efe5d-315b-4823-afba-1b952b0a787b" providerId="ADAL" clId="{3B68735F-3ADE-4854-BD5B-7257F298C053}" dt="2021-06-16T07:10:12.334" v="726" actId="165"/>
          <ac:cxnSpMkLst>
            <pc:docMk/>
            <pc:sldMk cId="2180342971" sldId="524"/>
            <ac:cxnSpMk id="236" creationId="{43F06EC0-AA9B-4B0D-915F-B4079ACDD53D}"/>
          </ac:cxnSpMkLst>
        </pc:cxnChg>
        <pc:cxnChg chg="mod">
          <ac:chgData name="Irapua Santos Ribeiro" userId="385efe5d-315b-4823-afba-1b952b0a787b" providerId="ADAL" clId="{3B68735F-3ADE-4854-BD5B-7257F298C053}" dt="2021-06-16T07:10:12.334" v="726" actId="165"/>
          <ac:cxnSpMkLst>
            <pc:docMk/>
            <pc:sldMk cId="2180342971" sldId="524"/>
            <ac:cxnSpMk id="242" creationId="{BA1C874D-FADA-4377-8441-9974551E22BE}"/>
          </ac:cxnSpMkLst>
        </pc:cxnChg>
        <pc:cxnChg chg="mod">
          <ac:chgData name="Irapua Santos Ribeiro" userId="385efe5d-315b-4823-afba-1b952b0a787b" providerId="ADAL" clId="{3B68735F-3ADE-4854-BD5B-7257F298C053}" dt="2021-06-16T07:10:12.334" v="726" actId="165"/>
          <ac:cxnSpMkLst>
            <pc:docMk/>
            <pc:sldMk cId="2180342971" sldId="524"/>
            <ac:cxnSpMk id="243" creationId="{6C682E3F-460C-4744-8CE2-BA4394A6C31A}"/>
          </ac:cxnSpMkLst>
        </pc:cxnChg>
        <pc:cxnChg chg="mod">
          <ac:chgData name="Irapua Santos Ribeiro" userId="385efe5d-315b-4823-afba-1b952b0a787b" providerId="ADAL" clId="{3B68735F-3ADE-4854-BD5B-7257F298C053}" dt="2021-06-16T07:10:12.334" v="726" actId="165"/>
          <ac:cxnSpMkLst>
            <pc:docMk/>
            <pc:sldMk cId="2180342971" sldId="524"/>
            <ac:cxnSpMk id="247" creationId="{F74B4458-62C9-4BD0-9A21-B42899D7C727}"/>
          </ac:cxnSpMkLst>
        </pc:cxnChg>
        <pc:cxnChg chg="mod">
          <ac:chgData name="Irapua Santos Ribeiro" userId="385efe5d-315b-4823-afba-1b952b0a787b" providerId="ADAL" clId="{3B68735F-3ADE-4854-BD5B-7257F298C053}" dt="2021-06-16T07:10:12.334" v="726" actId="165"/>
          <ac:cxnSpMkLst>
            <pc:docMk/>
            <pc:sldMk cId="2180342971" sldId="524"/>
            <ac:cxnSpMk id="248" creationId="{82E3C81A-FBF0-4A8E-853C-91DB23DAE47A}"/>
          </ac:cxnSpMkLst>
        </pc:cxnChg>
        <pc:cxnChg chg="mod">
          <ac:chgData name="Irapua Santos Ribeiro" userId="385efe5d-315b-4823-afba-1b952b0a787b" providerId="ADAL" clId="{3B68735F-3ADE-4854-BD5B-7257F298C053}" dt="2021-06-16T07:10:12.334" v="726" actId="165"/>
          <ac:cxnSpMkLst>
            <pc:docMk/>
            <pc:sldMk cId="2180342971" sldId="524"/>
            <ac:cxnSpMk id="257" creationId="{31BB9967-D68A-467B-B8CD-F4E7125FD3B1}"/>
          </ac:cxnSpMkLst>
        </pc:cxnChg>
        <pc:cxnChg chg="mod">
          <ac:chgData name="Irapua Santos Ribeiro" userId="385efe5d-315b-4823-afba-1b952b0a787b" providerId="ADAL" clId="{3B68735F-3ADE-4854-BD5B-7257F298C053}" dt="2021-06-16T07:10:12.334" v="726" actId="165"/>
          <ac:cxnSpMkLst>
            <pc:docMk/>
            <pc:sldMk cId="2180342971" sldId="524"/>
            <ac:cxnSpMk id="267" creationId="{FD9231D0-66D0-4EFB-9782-16286E458138}"/>
          </ac:cxnSpMkLst>
        </pc:cxnChg>
        <pc:cxnChg chg="mod">
          <ac:chgData name="Irapua Santos Ribeiro" userId="385efe5d-315b-4823-afba-1b952b0a787b" providerId="ADAL" clId="{3B68735F-3ADE-4854-BD5B-7257F298C053}" dt="2021-06-16T07:10:12.334" v="726" actId="165"/>
          <ac:cxnSpMkLst>
            <pc:docMk/>
            <pc:sldMk cId="2180342971" sldId="524"/>
            <ac:cxnSpMk id="269" creationId="{72A572A7-535C-4D04-9E16-B68F1449AE1F}"/>
          </ac:cxnSpMkLst>
        </pc:cxnChg>
        <pc:cxnChg chg="mod">
          <ac:chgData name="Irapua Santos Ribeiro" userId="385efe5d-315b-4823-afba-1b952b0a787b" providerId="ADAL" clId="{3B68735F-3ADE-4854-BD5B-7257F298C053}" dt="2021-06-16T07:10:12.334" v="726" actId="165"/>
          <ac:cxnSpMkLst>
            <pc:docMk/>
            <pc:sldMk cId="2180342971" sldId="524"/>
            <ac:cxnSpMk id="332" creationId="{3BEB7DE6-4323-49B9-9507-7269180C663F}"/>
          </ac:cxnSpMkLst>
        </pc:cxnChg>
        <pc:cxnChg chg="mod">
          <ac:chgData name="Irapua Santos Ribeiro" userId="385efe5d-315b-4823-afba-1b952b0a787b" providerId="ADAL" clId="{3B68735F-3ADE-4854-BD5B-7257F298C053}" dt="2021-06-16T07:10:12.334" v="726" actId="165"/>
          <ac:cxnSpMkLst>
            <pc:docMk/>
            <pc:sldMk cId="2180342971" sldId="524"/>
            <ac:cxnSpMk id="338" creationId="{5F3EEFF5-DA80-42CA-96BC-B64359AD5030}"/>
          </ac:cxnSpMkLst>
        </pc:cxnChg>
        <pc:cxnChg chg="mod">
          <ac:chgData name="Irapua Santos Ribeiro" userId="385efe5d-315b-4823-afba-1b952b0a787b" providerId="ADAL" clId="{3B68735F-3ADE-4854-BD5B-7257F298C053}" dt="2021-06-16T07:10:12.334" v="726" actId="165"/>
          <ac:cxnSpMkLst>
            <pc:docMk/>
            <pc:sldMk cId="2180342971" sldId="524"/>
            <ac:cxnSpMk id="339" creationId="{73AEA8BB-EBEE-4477-B232-9A998D9FE7D9}"/>
          </ac:cxnSpMkLst>
        </pc:cxnChg>
        <pc:cxnChg chg="mod">
          <ac:chgData name="Irapua Santos Ribeiro" userId="385efe5d-315b-4823-afba-1b952b0a787b" providerId="ADAL" clId="{3B68735F-3ADE-4854-BD5B-7257F298C053}" dt="2021-06-16T07:10:12.334" v="726" actId="165"/>
          <ac:cxnSpMkLst>
            <pc:docMk/>
            <pc:sldMk cId="2180342971" sldId="524"/>
            <ac:cxnSpMk id="341" creationId="{F8F4EE2B-C4BF-4782-A65C-DF157DA17A13}"/>
          </ac:cxnSpMkLst>
        </pc:cxnChg>
        <pc:cxnChg chg="mod">
          <ac:chgData name="Irapua Santos Ribeiro" userId="385efe5d-315b-4823-afba-1b952b0a787b" providerId="ADAL" clId="{3B68735F-3ADE-4854-BD5B-7257F298C053}" dt="2021-06-16T07:10:12.334" v="726" actId="165"/>
          <ac:cxnSpMkLst>
            <pc:docMk/>
            <pc:sldMk cId="2180342971" sldId="524"/>
            <ac:cxnSpMk id="342" creationId="{102470A3-A297-46B1-80E5-FAA5B65999D0}"/>
          </ac:cxnSpMkLst>
        </pc:cxnChg>
        <pc:cxnChg chg="mod">
          <ac:chgData name="Irapua Santos Ribeiro" userId="385efe5d-315b-4823-afba-1b952b0a787b" providerId="ADAL" clId="{3B68735F-3ADE-4854-BD5B-7257F298C053}" dt="2021-06-16T07:10:12.334" v="726" actId="165"/>
          <ac:cxnSpMkLst>
            <pc:docMk/>
            <pc:sldMk cId="2180342971" sldId="524"/>
            <ac:cxnSpMk id="351" creationId="{3379E3E0-33A8-417B-84E0-042FDC80A05C}"/>
          </ac:cxnSpMkLst>
        </pc:cxnChg>
        <pc:cxnChg chg="mod">
          <ac:chgData name="Irapua Santos Ribeiro" userId="385efe5d-315b-4823-afba-1b952b0a787b" providerId="ADAL" clId="{3B68735F-3ADE-4854-BD5B-7257F298C053}" dt="2021-06-16T07:10:12.334" v="726" actId="165"/>
          <ac:cxnSpMkLst>
            <pc:docMk/>
            <pc:sldMk cId="2180342971" sldId="524"/>
            <ac:cxnSpMk id="353" creationId="{BD1F3DCE-0A26-4973-AC43-2A4F96C2C4F9}"/>
          </ac:cxnSpMkLst>
        </pc:cxnChg>
        <pc:cxnChg chg="mod">
          <ac:chgData name="Irapua Santos Ribeiro" userId="385efe5d-315b-4823-afba-1b952b0a787b" providerId="ADAL" clId="{3B68735F-3ADE-4854-BD5B-7257F298C053}" dt="2021-06-16T07:10:12.334" v="726" actId="165"/>
          <ac:cxnSpMkLst>
            <pc:docMk/>
            <pc:sldMk cId="2180342971" sldId="524"/>
            <ac:cxnSpMk id="355" creationId="{8607379D-1089-4265-9A44-5D43647FC0F6}"/>
          </ac:cxnSpMkLst>
        </pc:cxnChg>
        <pc:cxnChg chg="mod">
          <ac:chgData name="Irapua Santos Ribeiro" userId="385efe5d-315b-4823-afba-1b952b0a787b" providerId="ADAL" clId="{3B68735F-3ADE-4854-BD5B-7257F298C053}" dt="2021-06-16T07:10:12.326" v="723" actId="165"/>
          <ac:cxnSpMkLst>
            <pc:docMk/>
            <pc:sldMk cId="2180342971" sldId="524"/>
            <ac:cxnSpMk id="381" creationId="{5D1FFD2F-968E-4B14-831F-8BE70A133875}"/>
          </ac:cxnSpMkLst>
        </pc:cxnChg>
        <pc:cxnChg chg="mod">
          <ac:chgData name="Irapua Santos Ribeiro" userId="385efe5d-315b-4823-afba-1b952b0a787b" providerId="ADAL" clId="{3B68735F-3ADE-4854-BD5B-7257F298C053}" dt="2021-06-16T07:10:12.326" v="723" actId="165"/>
          <ac:cxnSpMkLst>
            <pc:docMk/>
            <pc:sldMk cId="2180342971" sldId="524"/>
            <ac:cxnSpMk id="382" creationId="{4006D4FE-D137-4E63-8D2B-E93A33285B3B}"/>
          </ac:cxnSpMkLst>
        </pc:cxnChg>
        <pc:cxnChg chg="mod">
          <ac:chgData name="Irapua Santos Ribeiro" userId="385efe5d-315b-4823-afba-1b952b0a787b" providerId="ADAL" clId="{3B68735F-3ADE-4854-BD5B-7257F298C053}" dt="2021-06-16T07:10:12.326" v="723" actId="165"/>
          <ac:cxnSpMkLst>
            <pc:docMk/>
            <pc:sldMk cId="2180342971" sldId="524"/>
            <ac:cxnSpMk id="384" creationId="{91F955AF-F1FA-4F15-89C2-67EDEB6C60E3}"/>
          </ac:cxnSpMkLst>
        </pc:cxnChg>
        <pc:cxnChg chg="mod">
          <ac:chgData name="Irapua Santos Ribeiro" userId="385efe5d-315b-4823-afba-1b952b0a787b" providerId="ADAL" clId="{3B68735F-3ADE-4854-BD5B-7257F298C053}" dt="2021-06-16T07:10:12.326" v="723" actId="165"/>
          <ac:cxnSpMkLst>
            <pc:docMk/>
            <pc:sldMk cId="2180342971" sldId="524"/>
            <ac:cxnSpMk id="386" creationId="{806F5CD4-0C10-41CF-A91E-43FEE629B769}"/>
          </ac:cxnSpMkLst>
        </pc:cxnChg>
        <pc:cxnChg chg="mod">
          <ac:chgData name="Irapua Santos Ribeiro" userId="385efe5d-315b-4823-afba-1b952b0a787b" providerId="ADAL" clId="{3B68735F-3ADE-4854-BD5B-7257F298C053}" dt="2021-06-16T07:10:12.326" v="723" actId="165"/>
          <ac:cxnSpMkLst>
            <pc:docMk/>
            <pc:sldMk cId="2180342971" sldId="524"/>
            <ac:cxnSpMk id="387" creationId="{A82CBC40-2123-4631-8B68-38014A0AED55}"/>
          </ac:cxnSpMkLst>
        </pc:cxnChg>
        <pc:cxnChg chg="mod">
          <ac:chgData name="Irapua Santos Ribeiro" userId="385efe5d-315b-4823-afba-1b952b0a787b" providerId="ADAL" clId="{3B68735F-3ADE-4854-BD5B-7257F298C053}" dt="2021-06-16T07:10:12.326" v="723" actId="165"/>
          <ac:cxnSpMkLst>
            <pc:docMk/>
            <pc:sldMk cId="2180342971" sldId="524"/>
            <ac:cxnSpMk id="388" creationId="{151F7D2C-56C4-4DA5-8848-7EB2AF20C793}"/>
          </ac:cxnSpMkLst>
        </pc:cxnChg>
        <pc:cxnChg chg="mod">
          <ac:chgData name="Irapua Santos Ribeiro" userId="385efe5d-315b-4823-afba-1b952b0a787b" providerId="ADAL" clId="{3B68735F-3ADE-4854-BD5B-7257F298C053}" dt="2021-06-16T07:10:12.326" v="723" actId="165"/>
          <ac:cxnSpMkLst>
            <pc:docMk/>
            <pc:sldMk cId="2180342971" sldId="524"/>
            <ac:cxnSpMk id="389" creationId="{83C4BCE1-3849-4D6C-9F26-4777C2838750}"/>
          </ac:cxnSpMkLst>
        </pc:cxnChg>
        <pc:cxnChg chg="mod">
          <ac:chgData name="Irapua Santos Ribeiro" userId="385efe5d-315b-4823-afba-1b952b0a787b" providerId="ADAL" clId="{3B68735F-3ADE-4854-BD5B-7257F298C053}" dt="2021-06-16T07:10:12.326" v="723" actId="165"/>
          <ac:cxnSpMkLst>
            <pc:docMk/>
            <pc:sldMk cId="2180342971" sldId="524"/>
            <ac:cxnSpMk id="390" creationId="{4D6AD49E-BFE7-422D-84B7-D3DE727F0472}"/>
          </ac:cxnSpMkLst>
        </pc:cxnChg>
        <pc:cxnChg chg="mod">
          <ac:chgData name="Irapua Santos Ribeiro" userId="385efe5d-315b-4823-afba-1b952b0a787b" providerId="ADAL" clId="{3B68735F-3ADE-4854-BD5B-7257F298C053}" dt="2021-06-16T07:10:12.326" v="723" actId="165"/>
          <ac:cxnSpMkLst>
            <pc:docMk/>
            <pc:sldMk cId="2180342971" sldId="524"/>
            <ac:cxnSpMk id="391" creationId="{6477A5DA-063C-41A7-A0FC-785911515146}"/>
          </ac:cxnSpMkLst>
        </pc:cxnChg>
        <pc:cxnChg chg="mod">
          <ac:chgData name="Irapua Santos Ribeiro" userId="385efe5d-315b-4823-afba-1b952b0a787b" providerId="ADAL" clId="{3B68735F-3ADE-4854-BD5B-7257F298C053}" dt="2021-06-16T07:10:12.326" v="723" actId="165"/>
          <ac:cxnSpMkLst>
            <pc:docMk/>
            <pc:sldMk cId="2180342971" sldId="524"/>
            <ac:cxnSpMk id="392" creationId="{34B54CC8-08B2-4068-BF47-CE4C06E88396}"/>
          </ac:cxnSpMkLst>
        </pc:cxnChg>
        <pc:cxnChg chg="mod">
          <ac:chgData name="Irapua Santos Ribeiro" userId="385efe5d-315b-4823-afba-1b952b0a787b" providerId="ADAL" clId="{3B68735F-3ADE-4854-BD5B-7257F298C053}" dt="2021-06-16T07:10:12.326" v="723" actId="165"/>
          <ac:cxnSpMkLst>
            <pc:docMk/>
            <pc:sldMk cId="2180342971" sldId="524"/>
            <ac:cxnSpMk id="396" creationId="{C7BB4C0A-4545-4E07-9841-B67BCDC048FB}"/>
          </ac:cxnSpMkLst>
        </pc:cxnChg>
        <pc:cxnChg chg="mod">
          <ac:chgData name="Irapua Santos Ribeiro" userId="385efe5d-315b-4823-afba-1b952b0a787b" providerId="ADAL" clId="{3B68735F-3ADE-4854-BD5B-7257F298C053}" dt="2021-06-16T07:10:12.326" v="723" actId="165"/>
          <ac:cxnSpMkLst>
            <pc:docMk/>
            <pc:sldMk cId="2180342971" sldId="524"/>
            <ac:cxnSpMk id="412" creationId="{54CB7CEB-B838-43CD-8132-955873579A8A}"/>
          </ac:cxnSpMkLst>
        </pc:cxnChg>
        <pc:cxnChg chg="mod">
          <ac:chgData name="Irapua Santos Ribeiro" userId="385efe5d-315b-4823-afba-1b952b0a787b" providerId="ADAL" clId="{3B68735F-3ADE-4854-BD5B-7257F298C053}" dt="2021-06-16T07:10:12.326" v="723" actId="165"/>
          <ac:cxnSpMkLst>
            <pc:docMk/>
            <pc:sldMk cId="2180342971" sldId="524"/>
            <ac:cxnSpMk id="418" creationId="{0B1FAB76-D4C6-4B3C-A3AF-F80D928440A1}"/>
          </ac:cxnSpMkLst>
        </pc:cxnChg>
        <pc:cxnChg chg="mod">
          <ac:chgData name="Irapua Santos Ribeiro" userId="385efe5d-315b-4823-afba-1b952b0a787b" providerId="ADAL" clId="{3B68735F-3ADE-4854-BD5B-7257F298C053}" dt="2021-06-16T07:10:12.326" v="723" actId="165"/>
          <ac:cxnSpMkLst>
            <pc:docMk/>
            <pc:sldMk cId="2180342971" sldId="524"/>
            <ac:cxnSpMk id="419" creationId="{A00E8B2E-A34B-477C-8A5A-4F9079F8573B}"/>
          </ac:cxnSpMkLst>
        </pc:cxnChg>
        <pc:cxnChg chg="mod">
          <ac:chgData name="Irapua Santos Ribeiro" userId="385efe5d-315b-4823-afba-1b952b0a787b" providerId="ADAL" clId="{3B68735F-3ADE-4854-BD5B-7257F298C053}" dt="2021-06-16T07:10:12.326" v="723" actId="165"/>
          <ac:cxnSpMkLst>
            <pc:docMk/>
            <pc:sldMk cId="2180342971" sldId="524"/>
            <ac:cxnSpMk id="421" creationId="{85444B1E-19D8-48E7-819E-34447EB89437}"/>
          </ac:cxnSpMkLst>
        </pc:cxnChg>
        <pc:cxnChg chg="mod">
          <ac:chgData name="Irapua Santos Ribeiro" userId="385efe5d-315b-4823-afba-1b952b0a787b" providerId="ADAL" clId="{3B68735F-3ADE-4854-BD5B-7257F298C053}" dt="2021-06-16T07:10:12.326" v="723" actId="165"/>
          <ac:cxnSpMkLst>
            <pc:docMk/>
            <pc:sldMk cId="2180342971" sldId="524"/>
            <ac:cxnSpMk id="422" creationId="{65FBF1E4-ABD7-406F-B77F-2AB1ABBEC5DE}"/>
          </ac:cxnSpMkLst>
        </pc:cxnChg>
        <pc:cxnChg chg="mod">
          <ac:chgData name="Irapua Santos Ribeiro" userId="385efe5d-315b-4823-afba-1b952b0a787b" providerId="ADAL" clId="{3B68735F-3ADE-4854-BD5B-7257F298C053}" dt="2021-06-16T07:10:12.326" v="723" actId="165"/>
          <ac:cxnSpMkLst>
            <pc:docMk/>
            <pc:sldMk cId="2180342971" sldId="524"/>
            <ac:cxnSpMk id="430" creationId="{BC32E410-BBD8-43FC-96FF-94E9053D5C45}"/>
          </ac:cxnSpMkLst>
        </pc:cxnChg>
        <pc:cxnChg chg="mod">
          <ac:chgData name="Irapua Santos Ribeiro" userId="385efe5d-315b-4823-afba-1b952b0a787b" providerId="ADAL" clId="{3B68735F-3ADE-4854-BD5B-7257F298C053}" dt="2021-06-16T07:10:12.326" v="723" actId="165"/>
          <ac:cxnSpMkLst>
            <pc:docMk/>
            <pc:sldMk cId="2180342971" sldId="524"/>
            <ac:cxnSpMk id="440" creationId="{6A581414-5125-4AF3-9F7E-3DA5C3F02F6F}"/>
          </ac:cxnSpMkLst>
        </pc:cxnChg>
        <pc:cxnChg chg="mod">
          <ac:chgData name="Irapua Santos Ribeiro" userId="385efe5d-315b-4823-afba-1b952b0a787b" providerId="ADAL" clId="{3B68735F-3ADE-4854-BD5B-7257F298C053}" dt="2021-06-16T07:10:12.326" v="723" actId="165"/>
          <ac:cxnSpMkLst>
            <pc:docMk/>
            <pc:sldMk cId="2180342971" sldId="524"/>
            <ac:cxnSpMk id="442" creationId="{4D997B2D-86DA-4483-A15B-010F539F2EBC}"/>
          </ac:cxnSpMkLst>
        </pc:cxnChg>
        <pc:cxnChg chg="mod">
          <ac:chgData name="Irapua Santos Ribeiro" userId="385efe5d-315b-4823-afba-1b952b0a787b" providerId="ADAL" clId="{3B68735F-3ADE-4854-BD5B-7257F298C053}" dt="2021-06-16T07:10:12.326" v="723" actId="165"/>
          <ac:cxnSpMkLst>
            <pc:docMk/>
            <pc:sldMk cId="2180342971" sldId="524"/>
            <ac:cxnSpMk id="456" creationId="{E2DFB8C4-EE55-4B74-AA15-C16F24310F48}"/>
          </ac:cxnSpMkLst>
        </pc:cxnChg>
        <pc:cxnChg chg="mod">
          <ac:chgData name="Irapua Santos Ribeiro" userId="385efe5d-315b-4823-afba-1b952b0a787b" providerId="ADAL" clId="{3B68735F-3ADE-4854-BD5B-7257F298C053}" dt="2021-06-16T07:10:12.326" v="723" actId="165"/>
          <ac:cxnSpMkLst>
            <pc:docMk/>
            <pc:sldMk cId="2180342971" sldId="524"/>
            <ac:cxnSpMk id="462" creationId="{6B1BB957-9122-486D-98BB-FF768FED235E}"/>
          </ac:cxnSpMkLst>
        </pc:cxnChg>
        <pc:cxnChg chg="mod">
          <ac:chgData name="Irapua Santos Ribeiro" userId="385efe5d-315b-4823-afba-1b952b0a787b" providerId="ADAL" clId="{3B68735F-3ADE-4854-BD5B-7257F298C053}" dt="2021-06-16T07:10:12.326" v="723" actId="165"/>
          <ac:cxnSpMkLst>
            <pc:docMk/>
            <pc:sldMk cId="2180342971" sldId="524"/>
            <ac:cxnSpMk id="463" creationId="{ABF5E589-4C88-45BA-B795-AFA68959B1F6}"/>
          </ac:cxnSpMkLst>
        </pc:cxnChg>
        <pc:cxnChg chg="mod">
          <ac:chgData name="Irapua Santos Ribeiro" userId="385efe5d-315b-4823-afba-1b952b0a787b" providerId="ADAL" clId="{3B68735F-3ADE-4854-BD5B-7257F298C053}" dt="2021-06-16T07:10:12.326" v="723" actId="165"/>
          <ac:cxnSpMkLst>
            <pc:docMk/>
            <pc:sldMk cId="2180342971" sldId="524"/>
            <ac:cxnSpMk id="465" creationId="{FC0C6BD9-087C-4601-86D3-6493602F58FB}"/>
          </ac:cxnSpMkLst>
        </pc:cxnChg>
        <pc:cxnChg chg="mod">
          <ac:chgData name="Irapua Santos Ribeiro" userId="385efe5d-315b-4823-afba-1b952b0a787b" providerId="ADAL" clId="{3B68735F-3ADE-4854-BD5B-7257F298C053}" dt="2021-06-16T07:10:12.326" v="723" actId="165"/>
          <ac:cxnSpMkLst>
            <pc:docMk/>
            <pc:sldMk cId="2180342971" sldId="524"/>
            <ac:cxnSpMk id="466" creationId="{05B28179-159B-40D5-A701-55103EDCB8B1}"/>
          </ac:cxnSpMkLst>
        </pc:cxnChg>
        <pc:cxnChg chg="mod">
          <ac:chgData name="Irapua Santos Ribeiro" userId="385efe5d-315b-4823-afba-1b952b0a787b" providerId="ADAL" clId="{3B68735F-3ADE-4854-BD5B-7257F298C053}" dt="2021-06-16T07:10:12.326" v="723" actId="165"/>
          <ac:cxnSpMkLst>
            <pc:docMk/>
            <pc:sldMk cId="2180342971" sldId="524"/>
            <ac:cxnSpMk id="475" creationId="{7F463F26-2757-4DF2-B621-9A38F9A57844}"/>
          </ac:cxnSpMkLst>
        </pc:cxnChg>
        <pc:cxnChg chg="mod">
          <ac:chgData name="Irapua Santos Ribeiro" userId="385efe5d-315b-4823-afba-1b952b0a787b" providerId="ADAL" clId="{3B68735F-3ADE-4854-BD5B-7257F298C053}" dt="2021-06-16T07:10:12.326" v="723" actId="165"/>
          <ac:cxnSpMkLst>
            <pc:docMk/>
            <pc:sldMk cId="2180342971" sldId="524"/>
            <ac:cxnSpMk id="477" creationId="{656D11DA-69A2-4BEF-A897-4544DBE8A455}"/>
          </ac:cxnSpMkLst>
        </pc:cxnChg>
        <pc:cxnChg chg="mod">
          <ac:chgData name="Irapua Santos Ribeiro" userId="385efe5d-315b-4823-afba-1b952b0a787b" providerId="ADAL" clId="{3B68735F-3ADE-4854-BD5B-7257F298C053}" dt="2021-06-16T07:10:12.326" v="723" actId="165"/>
          <ac:cxnSpMkLst>
            <pc:docMk/>
            <pc:sldMk cId="2180342971" sldId="524"/>
            <ac:cxnSpMk id="479" creationId="{521ADF80-7FB4-4531-AD36-BB3BF0A4007A}"/>
          </ac:cxnSpMkLst>
        </pc:cxnChg>
      </pc:sldChg>
      <pc:sldChg chg="addSp delSp modSp new mod modAnim">
        <pc:chgData name="Irapua Santos Ribeiro" userId="385efe5d-315b-4823-afba-1b952b0a787b" providerId="ADAL" clId="{3B68735F-3ADE-4854-BD5B-7257F298C053}" dt="2021-06-16T09:53:29.769" v="1212"/>
        <pc:sldMkLst>
          <pc:docMk/>
          <pc:sldMk cId="2669105225" sldId="525"/>
        </pc:sldMkLst>
        <pc:spChg chg="del">
          <ac:chgData name="Irapua Santos Ribeiro" userId="385efe5d-315b-4823-afba-1b952b0a787b" providerId="ADAL" clId="{3B68735F-3ADE-4854-BD5B-7257F298C053}" dt="2021-06-16T09:35:56.178" v="915" actId="478"/>
          <ac:spMkLst>
            <pc:docMk/>
            <pc:sldMk cId="2669105225" sldId="525"/>
            <ac:spMk id="2" creationId="{ADF120D1-EDD3-4B09-9C31-65A5A88933B3}"/>
          </ac:spMkLst>
        </pc:spChg>
        <pc:spChg chg="add mod">
          <ac:chgData name="Irapua Santos Ribeiro" userId="385efe5d-315b-4823-afba-1b952b0a787b" providerId="ADAL" clId="{3B68735F-3ADE-4854-BD5B-7257F298C053}" dt="2021-06-16T09:42:03.857" v="994" actId="1076"/>
          <ac:spMkLst>
            <pc:docMk/>
            <pc:sldMk cId="2669105225" sldId="525"/>
            <ac:spMk id="5" creationId="{F523915B-A10C-4725-A091-8DB40DE099B2}"/>
          </ac:spMkLst>
        </pc:spChg>
        <pc:spChg chg="add mod">
          <ac:chgData name="Irapua Santos Ribeiro" userId="385efe5d-315b-4823-afba-1b952b0a787b" providerId="ADAL" clId="{3B68735F-3ADE-4854-BD5B-7257F298C053}" dt="2021-06-16T09:52:57.468" v="1211" actId="113"/>
          <ac:spMkLst>
            <pc:docMk/>
            <pc:sldMk cId="2669105225" sldId="525"/>
            <ac:spMk id="22" creationId="{E558093C-4D6D-4C0D-9174-479D1AC0CB8F}"/>
          </ac:spMkLst>
        </pc:spChg>
        <pc:grpChg chg="add mod ord">
          <ac:chgData name="Irapua Santos Ribeiro" userId="385efe5d-315b-4823-afba-1b952b0a787b" providerId="ADAL" clId="{3B68735F-3ADE-4854-BD5B-7257F298C053}" dt="2021-06-16T09:48:53.705" v="1112" actId="1036"/>
          <ac:grpSpMkLst>
            <pc:docMk/>
            <pc:sldMk cId="2669105225" sldId="525"/>
            <ac:grpSpMk id="21" creationId="{3C98CDE2-3F49-4256-9D4D-86983C413DC3}"/>
          </ac:grpSpMkLst>
        </pc:grpChg>
        <pc:graphicFrameChg chg="add mod modGraphic">
          <ac:chgData name="Irapua Santos Ribeiro" userId="385efe5d-315b-4823-afba-1b952b0a787b" providerId="ADAL" clId="{3B68735F-3ADE-4854-BD5B-7257F298C053}" dt="2021-06-16T09:47:06.411" v="1082" actId="1036"/>
          <ac:graphicFrameMkLst>
            <pc:docMk/>
            <pc:sldMk cId="2669105225" sldId="525"/>
            <ac:graphicFrameMk id="8" creationId="{F15AFE0A-0594-4090-AD31-99B046BFE5DC}"/>
          </ac:graphicFrameMkLst>
        </pc:graphicFrameChg>
        <pc:picChg chg="add del mod">
          <ac:chgData name="Irapua Santos Ribeiro" userId="385efe5d-315b-4823-afba-1b952b0a787b" providerId="ADAL" clId="{3B68735F-3ADE-4854-BD5B-7257F298C053}" dt="2021-06-16T09:36:16.634" v="918" actId="478"/>
          <ac:picMkLst>
            <pc:docMk/>
            <pc:sldMk cId="2669105225" sldId="525"/>
            <ac:picMk id="4" creationId="{E7DA43E3-FE6D-4880-902B-0B4DEB57FEDE}"/>
          </ac:picMkLst>
        </pc:picChg>
        <pc:picChg chg="add mod">
          <ac:chgData name="Irapua Santos Ribeiro" userId="385efe5d-315b-4823-afba-1b952b0a787b" providerId="ADAL" clId="{3B68735F-3ADE-4854-BD5B-7257F298C053}" dt="2021-06-16T09:42:06.625" v="995" actId="1076"/>
          <ac:picMkLst>
            <pc:docMk/>
            <pc:sldMk cId="2669105225" sldId="525"/>
            <ac:picMk id="6" creationId="{F6A6B2DB-7F62-4060-B239-4D1553A399DC}"/>
          </ac:picMkLst>
        </pc:picChg>
        <pc:picChg chg="add mod">
          <ac:chgData name="Irapua Santos Ribeiro" userId="385efe5d-315b-4823-afba-1b952b0a787b" providerId="ADAL" clId="{3B68735F-3ADE-4854-BD5B-7257F298C053}" dt="2021-06-16T09:47:06.411" v="1082" actId="1036"/>
          <ac:picMkLst>
            <pc:docMk/>
            <pc:sldMk cId="2669105225" sldId="525"/>
            <ac:picMk id="7" creationId="{970AE9CD-BD52-4501-83C1-3AEEBE5294F9}"/>
          </ac:picMkLst>
        </pc:picChg>
        <pc:picChg chg="add mod ord modCrop">
          <ac:chgData name="Irapua Santos Ribeiro" userId="385efe5d-315b-4823-afba-1b952b0a787b" providerId="ADAL" clId="{3B68735F-3ADE-4854-BD5B-7257F298C053}" dt="2021-06-16T09:48:16.689" v="1104" actId="166"/>
          <ac:picMkLst>
            <pc:docMk/>
            <pc:sldMk cId="2669105225" sldId="525"/>
            <ac:picMk id="9" creationId="{053BB08A-6D22-4C52-BE43-D99706712D12}"/>
          </ac:picMkLst>
        </pc:picChg>
        <pc:picChg chg="add mod ord modCrop">
          <ac:chgData name="Irapua Santos Ribeiro" userId="385efe5d-315b-4823-afba-1b952b0a787b" providerId="ADAL" clId="{3B68735F-3ADE-4854-BD5B-7257F298C053}" dt="2021-06-16T09:48:47.337" v="1107" actId="167"/>
          <ac:picMkLst>
            <pc:docMk/>
            <pc:sldMk cId="2669105225" sldId="525"/>
            <ac:picMk id="10" creationId="{CA21E4AB-C930-4763-8139-280052314596}"/>
          </ac:picMkLst>
        </pc:picChg>
        <pc:cxnChg chg="add del mod">
          <ac:chgData name="Irapua Santos Ribeiro" userId="385efe5d-315b-4823-afba-1b952b0a787b" providerId="ADAL" clId="{3B68735F-3ADE-4854-BD5B-7257F298C053}" dt="2021-06-16T09:40:49.789" v="957" actId="478"/>
          <ac:cxnSpMkLst>
            <pc:docMk/>
            <pc:sldMk cId="2669105225" sldId="525"/>
            <ac:cxnSpMk id="12" creationId="{5FCB3085-5500-4AC6-9183-7009B00CDC93}"/>
          </ac:cxnSpMkLst>
        </pc:cxnChg>
        <pc:cxnChg chg="add mod ord">
          <ac:chgData name="Irapua Santos Ribeiro" userId="385efe5d-315b-4823-afba-1b952b0a787b" providerId="ADAL" clId="{3B68735F-3ADE-4854-BD5B-7257F298C053}" dt="2021-06-16T09:48:28.021" v="1105" actId="166"/>
          <ac:cxnSpMkLst>
            <pc:docMk/>
            <pc:sldMk cId="2669105225" sldId="525"/>
            <ac:cxnSpMk id="14" creationId="{AB8FB9CC-D5EC-42B1-B741-5028E00941F0}"/>
          </ac:cxnSpMkLst>
        </pc:cxnChg>
        <pc:cxnChg chg="add mod">
          <ac:chgData name="Irapua Santos Ribeiro" userId="385efe5d-315b-4823-afba-1b952b0a787b" providerId="ADAL" clId="{3B68735F-3ADE-4854-BD5B-7257F298C053}" dt="2021-06-16T09:47:47.892" v="1084" actId="164"/>
          <ac:cxnSpMkLst>
            <pc:docMk/>
            <pc:sldMk cId="2669105225" sldId="525"/>
            <ac:cxnSpMk id="16" creationId="{23A4332D-F82A-455F-A456-E105C6E9BF06}"/>
          </ac:cxnSpMkLst>
        </pc:cxnChg>
      </pc:sldChg>
      <pc:sldChg chg="addSp delSp modSp add mod modAnim">
        <pc:chgData name="Irapua Santos Ribeiro" userId="385efe5d-315b-4823-afba-1b952b0a787b" providerId="ADAL" clId="{3B68735F-3ADE-4854-BD5B-7257F298C053}" dt="2021-06-16T10:06:02.483" v="1426" actId="1036"/>
        <pc:sldMkLst>
          <pc:docMk/>
          <pc:sldMk cId="4264515265" sldId="526"/>
        </pc:sldMkLst>
        <pc:spChg chg="add mod">
          <ac:chgData name="Irapua Santos Ribeiro" userId="385efe5d-315b-4823-afba-1b952b0a787b" providerId="ADAL" clId="{3B68735F-3ADE-4854-BD5B-7257F298C053}" dt="2021-06-16T10:04:43.182" v="1387" actId="1076"/>
          <ac:spMkLst>
            <pc:docMk/>
            <pc:sldMk cId="4264515265" sldId="526"/>
            <ac:spMk id="6" creationId="{672AF37F-CD90-4A5F-9D6F-34B8163C0A8E}"/>
          </ac:spMkLst>
        </pc:spChg>
        <pc:spChg chg="add mod">
          <ac:chgData name="Irapua Santos Ribeiro" userId="385efe5d-315b-4823-afba-1b952b0a787b" providerId="ADAL" clId="{3B68735F-3ADE-4854-BD5B-7257F298C053}" dt="2021-06-16T10:04:43.182" v="1387" actId="1076"/>
          <ac:spMkLst>
            <pc:docMk/>
            <pc:sldMk cId="4264515265" sldId="526"/>
            <ac:spMk id="8" creationId="{C1605511-652D-47F1-9712-1C1BE4F7DD37}"/>
          </ac:spMkLst>
        </pc:spChg>
        <pc:spChg chg="add mod">
          <ac:chgData name="Irapua Santos Ribeiro" userId="385efe5d-315b-4823-afba-1b952b0a787b" providerId="ADAL" clId="{3B68735F-3ADE-4854-BD5B-7257F298C053}" dt="2021-06-16T10:04:43.182" v="1387" actId="1076"/>
          <ac:spMkLst>
            <pc:docMk/>
            <pc:sldMk cId="4264515265" sldId="526"/>
            <ac:spMk id="9" creationId="{C25FA5BB-D016-4B21-8720-B474136E61B5}"/>
          </ac:spMkLst>
        </pc:spChg>
        <pc:spChg chg="mod">
          <ac:chgData name="Irapua Santos Ribeiro" userId="385efe5d-315b-4823-afba-1b952b0a787b" providerId="ADAL" clId="{3B68735F-3ADE-4854-BD5B-7257F298C053}" dt="2021-06-16T10:05:55.949" v="1421" actId="1076"/>
          <ac:spMkLst>
            <pc:docMk/>
            <pc:sldMk cId="4264515265" sldId="526"/>
            <ac:spMk id="10" creationId="{6FB6899A-57DC-4575-866C-BD32B209A886}"/>
          </ac:spMkLst>
        </pc:spChg>
        <pc:spChg chg="add mod">
          <ac:chgData name="Irapua Santos Ribeiro" userId="385efe5d-315b-4823-afba-1b952b0a787b" providerId="ADAL" clId="{3B68735F-3ADE-4854-BD5B-7257F298C053}" dt="2021-06-16T10:04:43.182" v="1387" actId="1076"/>
          <ac:spMkLst>
            <pc:docMk/>
            <pc:sldMk cId="4264515265" sldId="526"/>
            <ac:spMk id="11" creationId="{4E7C88F5-7088-4C15-864C-CEFD788AEA4D}"/>
          </ac:spMkLst>
        </pc:spChg>
        <pc:spChg chg="add mod">
          <ac:chgData name="Irapua Santos Ribeiro" userId="385efe5d-315b-4823-afba-1b952b0a787b" providerId="ADAL" clId="{3B68735F-3ADE-4854-BD5B-7257F298C053}" dt="2021-06-16T10:04:43.182" v="1387" actId="1076"/>
          <ac:spMkLst>
            <pc:docMk/>
            <pc:sldMk cId="4264515265" sldId="526"/>
            <ac:spMk id="12" creationId="{A76B8B46-B228-438E-A1A2-B1AEF92312E9}"/>
          </ac:spMkLst>
        </pc:spChg>
        <pc:spChg chg="add mod">
          <ac:chgData name="Irapua Santos Ribeiro" userId="385efe5d-315b-4823-afba-1b952b0a787b" providerId="ADAL" clId="{3B68735F-3ADE-4854-BD5B-7257F298C053}" dt="2021-06-16T10:04:43.182" v="1387" actId="1076"/>
          <ac:spMkLst>
            <pc:docMk/>
            <pc:sldMk cId="4264515265" sldId="526"/>
            <ac:spMk id="13" creationId="{3B70D106-7EA7-462E-BA42-AB483CDB0A94}"/>
          </ac:spMkLst>
        </pc:spChg>
        <pc:spChg chg="add mod">
          <ac:chgData name="Irapua Santos Ribeiro" userId="385efe5d-315b-4823-afba-1b952b0a787b" providerId="ADAL" clId="{3B68735F-3ADE-4854-BD5B-7257F298C053}" dt="2021-06-16T10:04:43.182" v="1387" actId="1076"/>
          <ac:spMkLst>
            <pc:docMk/>
            <pc:sldMk cId="4264515265" sldId="526"/>
            <ac:spMk id="14" creationId="{164F4377-0849-4F4A-9B9B-9ADF79F0A4F2}"/>
          </ac:spMkLst>
        </pc:spChg>
        <pc:spChg chg="add mod">
          <ac:chgData name="Irapua Santos Ribeiro" userId="385efe5d-315b-4823-afba-1b952b0a787b" providerId="ADAL" clId="{3B68735F-3ADE-4854-BD5B-7257F298C053}" dt="2021-06-16T10:04:43.182" v="1387" actId="1076"/>
          <ac:spMkLst>
            <pc:docMk/>
            <pc:sldMk cId="4264515265" sldId="526"/>
            <ac:spMk id="15" creationId="{2A85C0C2-3F2C-4C0D-94E3-940D7FDD4A5A}"/>
          </ac:spMkLst>
        </pc:spChg>
        <pc:spChg chg="add mod">
          <ac:chgData name="Irapua Santos Ribeiro" userId="385efe5d-315b-4823-afba-1b952b0a787b" providerId="ADAL" clId="{3B68735F-3ADE-4854-BD5B-7257F298C053}" dt="2021-06-16T10:04:43.182" v="1387" actId="1076"/>
          <ac:spMkLst>
            <pc:docMk/>
            <pc:sldMk cId="4264515265" sldId="526"/>
            <ac:spMk id="16" creationId="{0AF70FDE-09B2-48FF-B9B2-EFCEC7F21A39}"/>
          </ac:spMkLst>
        </pc:spChg>
        <pc:spChg chg="add mod">
          <ac:chgData name="Irapua Santos Ribeiro" userId="385efe5d-315b-4823-afba-1b952b0a787b" providerId="ADAL" clId="{3B68735F-3ADE-4854-BD5B-7257F298C053}" dt="2021-06-16T10:04:43.182" v="1387" actId="1076"/>
          <ac:spMkLst>
            <pc:docMk/>
            <pc:sldMk cId="4264515265" sldId="526"/>
            <ac:spMk id="17" creationId="{543929E9-0FB5-4E7C-A092-4EAB0386D4ED}"/>
          </ac:spMkLst>
        </pc:spChg>
        <pc:spChg chg="add mod">
          <ac:chgData name="Irapua Santos Ribeiro" userId="385efe5d-315b-4823-afba-1b952b0a787b" providerId="ADAL" clId="{3B68735F-3ADE-4854-BD5B-7257F298C053}" dt="2021-06-16T10:04:43.182" v="1387" actId="1076"/>
          <ac:spMkLst>
            <pc:docMk/>
            <pc:sldMk cId="4264515265" sldId="526"/>
            <ac:spMk id="18" creationId="{756333B8-A50E-4F8F-AD64-9DBE96B13FD5}"/>
          </ac:spMkLst>
        </pc:spChg>
        <pc:spChg chg="add mod">
          <ac:chgData name="Irapua Santos Ribeiro" userId="385efe5d-315b-4823-afba-1b952b0a787b" providerId="ADAL" clId="{3B68735F-3ADE-4854-BD5B-7257F298C053}" dt="2021-06-16T10:04:43.182" v="1387" actId="1076"/>
          <ac:spMkLst>
            <pc:docMk/>
            <pc:sldMk cId="4264515265" sldId="526"/>
            <ac:spMk id="19" creationId="{903A9AF2-F108-4F3F-8969-66757A522AAF}"/>
          </ac:spMkLst>
        </pc:spChg>
        <pc:spChg chg="add mod">
          <ac:chgData name="Irapua Santos Ribeiro" userId="385efe5d-315b-4823-afba-1b952b0a787b" providerId="ADAL" clId="{3B68735F-3ADE-4854-BD5B-7257F298C053}" dt="2021-06-16T10:04:43.182" v="1387" actId="1076"/>
          <ac:spMkLst>
            <pc:docMk/>
            <pc:sldMk cId="4264515265" sldId="526"/>
            <ac:spMk id="20" creationId="{41CC0C60-268E-4F2E-8DDB-CBE20E6F69AE}"/>
          </ac:spMkLst>
        </pc:spChg>
        <pc:picChg chg="del">
          <ac:chgData name="Irapua Santos Ribeiro" userId="385efe5d-315b-4823-afba-1b952b0a787b" providerId="ADAL" clId="{3B68735F-3ADE-4854-BD5B-7257F298C053}" dt="2021-06-16T10:04:17.137" v="1385" actId="478"/>
          <ac:picMkLst>
            <pc:docMk/>
            <pc:sldMk cId="4264515265" sldId="526"/>
            <ac:picMk id="2" creationId="{58222165-1DC9-4D03-AEED-61C5EBA32509}"/>
          </ac:picMkLst>
        </pc:picChg>
        <pc:picChg chg="mod">
          <ac:chgData name="Irapua Santos Ribeiro" userId="385efe5d-315b-4823-afba-1b952b0a787b" providerId="ADAL" clId="{3B68735F-3ADE-4854-BD5B-7257F298C053}" dt="2021-06-16T10:06:02.483" v="1426" actId="1036"/>
          <ac:picMkLst>
            <pc:docMk/>
            <pc:sldMk cId="4264515265" sldId="526"/>
            <ac:picMk id="5" creationId="{9FFBAFA2-9299-4A4F-BE0D-F2A1664F75AC}"/>
          </ac:picMkLst>
        </pc:picChg>
        <pc:picChg chg="add mod">
          <ac:chgData name="Irapua Santos Ribeiro" userId="385efe5d-315b-4823-afba-1b952b0a787b" providerId="ADAL" clId="{3B68735F-3ADE-4854-BD5B-7257F298C053}" dt="2021-06-16T10:04:43.182" v="1387" actId="1076"/>
          <ac:picMkLst>
            <pc:docMk/>
            <pc:sldMk cId="4264515265" sldId="526"/>
            <ac:picMk id="7" creationId="{B63B557E-5E07-4A40-92E4-DEE30CB8AD3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267A63-512F-4BC1-AEB0-7332F1D952EA}" type="datetimeFigureOut">
              <a:rPr lang="en-US" smtClean="0"/>
              <a:t>6/17/2021</a:t>
            </a:fld>
            <a:endParaRPr lang="en-US"/>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CEF344-61E4-4551-806C-9F65B423D652}" type="slidenum">
              <a:rPr lang="en-US" smtClean="0"/>
              <a:t>‹#›</a:t>
            </a:fld>
            <a:endParaRPr lang="en-US"/>
          </a:p>
        </p:txBody>
      </p:sp>
    </p:spTree>
    <p:extLst>
      <p:ext uri="{BB962C8B-B14F-4D97-AF65-F5344CB8AC3E}">
        <p14:creationId xmlns:p14="http://schemas.microsoft.com/office/powerpoint/2010/main" val="22984167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27721-0D5E-4DF5-9A7C-C91EAB151CC9}" type="datetimeFigureOut">
              <a:rPr lang="en-IE" smtClean="0"/>
              <a:t>17/06/2021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BBE87-0C9C-4D00-9B96-FEDC3CA48B81}" type="slidenum">
              <a:rPr lang="en-IE" smtClean="0"/>
              <a:t>‹#›</a:t>
            </a:fld>
            <a:endParaRPr lang="en-IE"/>
          </a:p>
        </p:txBody>
      </p:sp>
    </p:spTree>
    <p:extLst>
      <p:ext uri="{BB962C8B-B14F-4D97-AF65-F5344CB8AC3E}">
        <p14:creationId xmlns:p14="http://schemas.microsoft.com/office/powerpoint/2010/main" val="2000063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4BBE87-0C9C-4D00-9B96-FEDC3CA48B81}" type="slidenum">
              <a:rPr lang="en-IE" smtClean="0"/>
              <a:t>2</a:t>
            </a:fld>
            <a:endParaRPr lang="en-IE"/>
          </a:p>
        </p:txBody>
      </p:sp>
    </p:spTree>
    <p:extLst>
      <p:ext uri="{BB962C8B-B14F-4D97-AF65-F5344CB8AC3E}">
        <p14:creationId xmlns:p14="http://schemas.microsoft.com/office/powerpoint/2010/main" val="2754078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4BBE87-0C9C-4D00-9B96-FEDC3CA48B81}" type="slidenum">
              <a:rPr lang="en-IE" smtClean="0"/>
              <a:t>13</a:t>
            </a:fld>
            <a:endParaRPr lang="en-IE"/>
          </a:p>
        </p:txBody>
      </p:sp>
    </p:spTree>
    <p:extLst>
      <p:ext uri="{BB962C8B-B14F-4D97-AF65-F5344CB8AC3E}">
        <p14:creationId xmlns:p14="http://schemas.microsoft.com/office/powerpoint/2010/main" val="3653989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4BBE87-0C9C-4D00-9B96-FEDC3CA48B81}" type="slidenum">
              <a:rPr lang="en-IE" smtClean="0"/>
              <a:t>14</a:t>
            </a:fld>
            <a:endParaRPr lang="en-IE"/>
          </a:p>
        </p:txBody>
      </p:sp>
    </p:spTree>
    <p:extLst>
      <p:ext uri="{BB962C8B-B14F-4D97-AF65-F5344CB8AC3E}">
        <p14:creationId xmlns:p14="http://schemas.microsoft.com/office/powerpoint/2010/main" val="153643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4BBE87-0C9C-4D00-9B96-FEDC3CA48B81}" type="slidenum">
              <a:rPr lang="en-IE" smtClean="0"/>
              <a:t>15</a:t>
            </a:fld>
            <a:endParaRPr lang="en-IE"/>
          </a:p>
        </p:txBody>
      </p:sp>
    </p:spTree>
    <p:extLst>
      <p:ext uri="{BB962C8B-B14F-4D97-AF65-F5344CB8AC3E}">
        <p14:creationId xmlns:p14="http://schemas.microsoft.com/office/powerpoint/2010/main" val="452930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18</a:t>
            </a:fld>
            <a:endParaRPr lang="it-IT"/>
          </a:p>
        </p:txBody>
      </p:sp>
    </p:spTree>
    <p:extLst>
      <p:ext uri="{BB962C8B-B14F-4D97-AF65-F5344CB8AC3E}">
        <p14:creationId xmlns:p14="http://schemas.microsoft.com/office/powerpoint/2010/main" val="2489247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4BBE87-0C9C-4D00-9B96-FEDC3CA48B81}" type="slidenum">
              <a:rPr lang="en-IE" smtClean="0"/>
              <a:t>19</a:t>
            </a:fld>
            <a:endParaRPr lang="en-IE"/>
          </a:p>
        </p:txBody>
      </p:sp>
    </p:spTree>
    <p:extLst>
      <p:ext uri="{BB962C8B-B14F-4D97-AF65-F5344CB8AC3E}">
        <p14:creationId xmlns:p14="http://schemas.microsoft.com/office/powerpoint/2010/main" val="2855988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4BBE87-0C9C-4D00-9B96-FEDC3CA48B81}" type="slidenum">
              <a:rPr lang="en-IE" smtClean="0"/>
              <a:t>3</a:t>
            </a:fld>
            <a:endParaRPr lang="en-IE"/>
          </a:p>
        </p:txBody>
      </p:sp>
    </p:spTree>
    <p:extLst>
      <p:ext uri="{BB962C8B-B14F-4D97-AF65-F5344CB8AC3E}">
        <p14:creationId xmlns:p14="http://schemas.microsoft.com/office/powerpoint/2010/main" val="2754078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4BBE87-0C9C-4D00-9B96-FEDC3CA48B81}" type="slidenum">
              <a:rPr lang="en-IE" smtClean="0"/>
              <a:t>4</a:t>
            </a:fld>
            <a:endParaRPr lang="en-IE"/>
          </a:p>
        </p:txBody>
      </p:sp>
    </p:spTree>
    <p:extLst>
      <p:ext uri="{BB962C8B-B14F-4D97-AF65-F5344CB8AC3E}">
        <p14:creationId xmlns:p14="http://schemas.microsoft.com/office/powerpoint/2010/main" val="3909839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4BBE87-0C9C-4D00-9B96-FEDC3CA48B81}" type="slidenum">
              <a:rPr lang="en-IE" smtClean="0"/>
              <a:t>5</a:t>
            </a:fld>
            <a:endParaRPr lang="en-IE"/>
          </a:p>
        </p:txBody>
      </p:sp>
    </p:spTree>
    <p:extLst>
      <p:ext uri="{BB962C8B-B14F-4D97-AF65-F5344CB8AC3E}">
        <p14:creationId xmlns:p14="http://schemas.microsoft.com/office/powerpoint/2010/main" val="304330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4BBE87-0C9C-4D00-9B96-FEDC3CA48B81}" type="slidenum">
              <a:rPr lang="en-IE" smtClean="0"/>
              <a:t>7</a:t>
            </a:fld>
            <a:endParaRPr lang="en-IE"/>
          </a:p>
        </p:txBody>
      </p:sp>
    </p:spTree>
    <p:extLst>
      <p:ext uri="{BB962C8B-B14F-4D97-AF65-F5344CB8AC3E}">
        <p14:creationId xmlns:p14="http://schemas.microsoft.com/office/powerpoint/2010/main" val="2049064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4BBE87-0C9C-4D00-9B96-FEDC3CA48B81}" type="slidenum">
              <a:rPr lang="en-IE" smtClean="0"/>
              <a:t>8</a:t>
            </a:fld>
            <a:endParaRPr lang="en-IE"/>
          </a:p>
        </p:txBody>
      </p:sp>
    </p:spTree>
    <p:extLst>
      <p:ext uri="{BB962C8B-B14F-4D97-AF65-F5344CB8AC3E}">
        <p14:creationId xmlns:p14="http://schemas.microsoft.com/office/powerpoint/2010/main" val="2649853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4BBE87-0C9C-4D00-9B96-FEDC3CA48B81}" type="slidenum">
              <a:rPr lang="en-IE" smtClean="0"/>
              <a:t>9</a:t>
            </a:fld>
            <a:endParaRPr lang="en-IE"/>
          </a:p>
        </p:txBody>
      </p:sp>
    </p:spTree>
    <p:extLst>
      <p:ext uri="{BB962C8B-B14F-4D97-AF65-F5344CB8AC3E}">
        <p14:creationId xmlns:p14="http://schemas.microsoft.com/office/powerpoint/2010/main" val="2848626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4BBE87-0C9C-4D00-9B96-FEDC3CA48B81}" type="slidenum">
              <a:rPr lang="en-IE" smtClean="0"/>
              <a:t>11</a:t>
            </a:fld>
            <a:endParaRPr lang="en-IE"/>
          </a:p>
        </p:txBody>
      </p:sp>
    </p:spTree>
    <p:extLst>
      <p:ext uri="{BB962C8B-B14F-4D97-AF65-F5344CB8AC3E}">
        <p14:creationId xmlns:p14="http://schemas.microsoft.com/office/powerpoint/2010/main" val="20762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4BBE87-0C9C-4D00-9B96-FEDC3CA48B81}" type="slidenum">
              <a:rPr lang="en-IE" smtClean="0"/>
              <a:t>12</a:t>
            </a:fld>
            <a:endParaRPr lang="en-IE"/>
          </a:p>
        </p:txBody>
      </p:sp>
    </p:spTree>
    <p:extLst>
      <p:ext uri="{BB962C8B-B14F-4D97-AF65-F5344CB8AC3E}">
        <p14:creationId xmlns:p14="http://schemas.microsoft.com/office/powerpoint/2010/main" val="2908640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78CF0CE-AA23-4850-9443-99264D79D181}"/>
              </a:ext>
            </a:extLst>
          </p:cNvPr>
          <p:cNvSpPr/>
          <p:nvPr userDrawn="1"/>
        </p:nvSpPr>
        <p:spPr>
          <a:xfrm>
            <a:off x="6384375" y="1161865"/>
            <a:ext cx="6218817" cy="1510973"/>
          </a:xfrm>
          <a:prstGeom prst="round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p>
            <a:fld id="{ADF83A46-F8EE-43C6-A617-B3FAB90B5C8F}" type="datetime1">
              <a:rPr lang="en-IE" smtClean="0"/>
              <a:t>17/06/2021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37BD54B-E92B-48D5-8440-1D6FC5D1A4B2}" type="slidenum">
              <a:rPr lang="en-IE" smtClean="0"/>
              <a:t>‹#›</a:t>
            </a:fld>
            <a:endParaRPr lang="en-IE"/>
          </a:p>
        </p:txBody>
      </p:sp>
      <p:sp>
        <p:nvSpPr>
          <p:cNvPr id="8" name="Slide Number Placeholder 16">
            <a:extLst>
              <a:ext uri="{FF2B5EF4-FFF2-40B4-BE49-F238E27FC236}">
                <a16:creationId xmlns:a16="http://schemas.microsoft.com/office/drawing/2014/main" id="{C054672E-3DD4-4F7B-B47D-493A167F514C}"/>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a:p>
        </p:txBody>
      </p:sp>
      <p:sp>
        <p:nvSpPr>
          <p:cNvPr id="9" name="TextBox 8">
            <a:extLst>
              <a:ext uri="{FF2B5EF4-FFF2-40B4-BE49-F238E27FC236}">
                <a16:creationId xmlns:a16="http://schemas.microsoft.com/office/drawing/2014/main" id="{78CA3368-6E09-4CFC-9A9F-2BB862F73BC7}"/>
              </a:ext>
            </a:extLst>
          </p:cNvPr>
          <p:cNvSpPr txBox="1"/>
          <p:nvPr userDrawn="1"/>
        </p:nvSpPr>
        <p:spPr>
          <a:xfrm>
            <a:off x="1896778" y="5961130"/>
            <a:ext cx="9659448" cy="646331"/>
          </a:xfrm>
          <a:prstGeom prst="rect">
            <a:avLst/>
          </a:prstGeom>
          <a:noFill/>
        </p:spPr>
        <p:txBody>
          <a:bodyPr wrap="square" rtlCol="0">
            <a:spAutoFit/>
          </a:bodyPr>
          <a:lstStyle/>
          <a:p>
            <a:r>
              <a:rPr lang="en-GB" sz="1200" dirty="0">
                <a:solidFill>
                  <a:srgbClr val="333333"/>
                </a:solidFill>
              </a:rPr>
              <a:t>This project has received funding from the European Union’s Horizon 2020 research and innovation programme under grant agreement No 792276. </a:t>
            </a:r>
            <a:br>
              <a:rPr lang="en-GB" sz="1200" dirty="0">
                <a:solidFill>
                  <a:srgbClr val="333333"/>
                </a:solidFill>
              </a:rPr>
            </a:br>
            <a:r>
              <a:rPr lang="en-GB" sz="1200" b="1" dirty="0">
                <a:solidFill>
                  <a:srgbClr val="333333"/>
                </a:solidFill>
              </a:rPr>
              <a:t>Disclaimer: </a:t>
            </a:r>
            <a:r>
              <a:rPr lang="en-GB" sz="1200" dirty="0">
                <a:solidFill>
                  <a:srgbClr val="333333"/>
                </a:solidFill>
              </a:rPr>
              <a:t>The sole responsibility for any error or omissions lies with the editor. The content does not necessarily reflect the opinion of the European Commission. The European Commission is also not responsible for any use that may be made of the information contained herein. </a:t>
            </a:r>
            <a:endParaRPr lang="en-IE" sz="1200" dirty="0">
              <a:solidFill>
                <a:srgbClr val="333333"/>
              </a:solidFill>
            </a:endParaRPr>
          </a:p>
        </p:txBody>
      </p:sp>
      <p:pic>
        <p:nvPicPr>
          <p:cNvPr id="10" name="Imagen 5" descr="flag_yellow_low">
            <a:extLst>
              <a:ext uri="{FF2B5EF4-FFF2-40B4-BE49-F238E27FC236}">
                <a16:creationId xmlns:a16="http://schemas.microsoft.com/office/drawing/2014/main" id="{BC59B9CF-0DF6-4221-A12B-C4FEC95509CC}"/>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4309" y="5961130"/>
            <a:ext cx="861896" cy="608887"/>
          </a:xfrm>
          <a:prstGeom prst="rect">
            <a:avLst/>
          </a:prstGeom>
          <a:noFill/>
          <a:ln>
            <a:noFill/>
          </a:ln>
        </p:spPr>
      </p:pic>
      <p:pic>
        <p:nvPicPr>
          <p:cNvPr id="11" name="Picture 10">
            <a:extLst>
              <a:ext uri="{FF2B5EF4-FFF2-40B4-BE49-F238E27FC236}">
                <a16:creationId xmlns:a16="http://schemas.microsoft.com/office/drawing/2014/main" id="{5251E62A-428E-4CEB-A0BF-6635BAD16D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4818" y="526084"/>
            <a:ext cx="5021182" cy="2146754"/>
          </a:xfrm>
          <a:prstGeom prst="rect">
            <a:avLst/>
          </a:prstGeom>
        </p:spPr>
      </p:pic>
      <p:sp>
        <p:nvSpPr>
          <p:cNvPr id="14" name="Rectangle 13">
            <a:extLst>
              <a:ext uri="{FF2B5EF4-FFF2-40B4-BE49-F238E27FC236}">
                <a16:creationId xmlns:a16="http://schemas.microsoft.com/office/drawing/2014/main" id="{72615431-D038-4FDC-8D42-D105BF8F6D6D}"/>
              </a:ext>
            </a:extLst>
          </p:cNvPr>
          <p:cNvSpPr/>
          <p:nvPr userDrawn="1"/>
        </p:nvSpPr>
        <p:spPr>
          <a:xfrm>
            <a:off x="6726502" y="1288364"/>
            <a:ext cx="5330406" cy="1257973"/>
          </a:xfrm>
          <a:prstGeom prst="rect">
            <a:avLst/>
          </a:prstGeom>
          <a:noFill/>
        </p:spPr>
        <p:txBody>
          <a:bodyPr wrap="square">
            <a:spAutoFit/>
          </a:bodyPr>
          <a:lstStyle/>
          <a:p>
            <a:pPr>
              <a:lnSpc>
                <a:spcPct val="107000"/>
              </a:lnSpc>
              <a:spcAft>
                <a:spcPts val="800"/>
              </a:spcAft>
            </a:pPr>
            <a:r>
              <a:rPr lang="en-IE"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2400" b="1"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0016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MO RO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7715173-493D-4EF9-A8D3-5A6496EA081B}"/>
              </a:ext>
            </a:extLst>
          </p:cNvPr>
          <p:cNvSpPr>
            <a:spLocks noGrp="1"/>
          </p:cNvSpPr>
          <p:nvPr>
            <p:ph type="dt" sz="half" idx="10"/>
          </p:nvPr>
        </p:nvSpPr>
        <p:spPr/>
        <p:txBody>
          <a:bodyPr/>
          <a:lstStyle/>
          <a:p>
            <a:fld id="{EFCEAC38-2C38-45B7-911E-F304945F166B}" type="datetime1">
              <a:rPr lang="en-IE" smtClean="0"/>
              <a:t>17/06/2021</a:t>
            </a:fld>
            <a:endParaRPr lang="en-IE"/>
          </a:p>
        </p:txBody>
      </p:sp>
      <p:sp>
        <p:nvSpPr>
          <p:cNvPr id="4" name="Footer Placeholder 3">
            <a:extLst>
              <a:ext uri="{FF2B5EF4-FFF2-40B4-BE49-F238E27FC236}">
                <a16:creationId xmlns:a16="http://schemas.microsoft.com/office/drawing/2014/main" id="{283496A8-A983-43BD-85E5-58F1411580D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FCB7B95E-98B3-45E0-9100-3D8311807E3E}"/>
              </a:ext>
            </a:extLst>
          </p:cNvPr>
          <p:cNvSpPr>
            <a:spLocks noGrp="1"/>
          </p:cNvSpPr>
          <p:nvPr>
            <p:ph type="sldNum" sz="quarter" idx="12"/>
          </p:nvPr>
        </p:nvSpPr>
        <p:spPr/>
        <p:txBody>
          <a:bodyPr/>
          <a:lstStyle/>
          <a:p>
            <a:fld id="{837BD54B-E92B-48D5-8440-1D6FC5D1A4B2}" type="slidenum">
              <a:rPr lang="en-IE" smtClean="0"/>
              <a:pPr/>
              <a:t>‹#›</a:t>
            </a:fld>
            <a:endParaRPr lang="en-IE" dirty="0"/>
          </a:p>
        </p:txBody>
      </p:sp>
      <p:pic>
        <p:nvPicPr>
          <p:cNvPr id="7" name="Imagen 2" descr="Imagen que contiene edificio, cortina, exterior, ventana&#10;&#10;Descripción generada automáticamente">
            <a:extLst>
              <a:ext uri="{FF2B5EF4-FFF2-40B4-BE49-F238E27FC236}">
                <a16:creationId xmlns:a16="http://schemas.microsoft.com/office/drawing/2014/main" id="{B035D82F-E80F-4E1D-A12E-22EA9E896B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7198186" y="2012033"/>
            <a:ext cx="4442260" cy="3783361"/>
          </a:xfrm>
          <a:prstGeom prst="rect">
            <a:avLst/>
          </a:prstGeom>
        </p:spPr>
      </p:pic>
      <p:sp>
        <p:nvSpPr>
          <p:cNvPr id="8" name="TextBox 8">
            <a:extLst>
              <a:ext uri="{FF2B5EF4-FFF2-40B4-BE49-F238E27FC236}">
                <a16:creationId xmlns:a16="http://schemas.microsoft.com/office/drawing/2014/main" id="{73FEEF47-2110-4171-8558-555A8DFBA906}"/>
              </a:ext>
            </a:extLst>
          </p:cNvPr>
          <p:cNvSpPr txBox="1"/>
          <p:nvPr userDrawn="1"/>
        </p:nvSpPr>
        <p:spPr>
          <a:xfrm>
            <a:off x="881003" y="2721114"/>
            <a:ext cx="5628970" cy="707886"/>
          </a:xfrm>
          <a:prstGeom prst="rect">
            <a:avLst/>
          </a:prstGeom>
          <a:noFill/>
        </p:spPr>
        <p:txBody>
          <a:bodyPr wrap="square" rtlCol="0">
            <a:spAutoFit/>
          </a:bodyPr>
          <a:lstStyle/>
          <a:p>
            <a:pPr>
              <a:buClr>
                <a:srgbClr val="F9B200"/>
              </a:buClr>
            </a:pPr>
            <a:r>
              <a:rPr lang="en-IE" sz="2000" dirty="0">
                <a:solidFill>
                  <a:srgbClr val="333333"/>
                </a:solidFill>
                <a:latin typeface="Calibri" panose="020F0502020204030204" pitchFamily="34" charset="0"/>
                <a:cs typeface="Calibri" panose="020F0502020204030204" pitchFamily="34" charset="0"/>
              </a:rPr>
              <a:t>Solar thermal to provide heating &amp; cooling Viessman </a:t>
            </a:r>
            <a:r>
              <a:rPr lang="en-IE" sz="2000" dirty="0" err="1">
                <a:solidFill>
                  <a:srgbClr val="333333"/>
                </a:solidFill>
                <a:latin typeface="Calibri" panose="020F0502020204030204" pitchFamily="34" charset="0"/>
                <a:cs typeface="Calibri" panose="020F0502020204030204" pitchFamily="34" charset="0"/>
              </a:rPr>
              <a:t>Vitosol</a:t>
            </a:r>
            <a:r>
              <a:rPr lang="en-IE" sz="2000" dirty="0">
                <a:solidFill>
                  <a:srgbClr val="333333"/>
                </a:solidFill>
                <a:latin typeface="Calibri" panose="020F0502020204030204" pitchFamily="34" charset="0"/>
                <a:cs typeface="Calibri" panose="020F0502020204030204" pitchFamily="34" charset="0"/>
              </a:rPr>
              <a:t> 200TM 70m</a:t>
            </a:r>
            <a:r>
              <a:rPr lang="en-IE" sz="2000" baseline="30000" dirty="0">
                <a:solidFill>
                  <a:srgbClr val="333333"/>
                </a:solidFill>
                <a:latin typeface="Calibri" panose="020F0502020204030204" pitchFamily="34" charset="0"/>
                <a:cs typeface="Calibri" panose="020F0502020204030204" pitchFamily="34" charset="0"/>
              </a:rPr>
              <a:t>2</a:t>
            </a:r>
            <a:r>
              <a:rPr lang="en-IE" sz="2000" dirty="0">
                <a:solidFill>
                  <a:srgbClr val="333333"/>
                </a:solidFill>
                <a:latin typeface="Calibri" panose="020F0502020204030204" pitchFamily="34" charset="0"/>
                <a:cs typeface="Calibri" panose="020F0502020204030204" pitchFamily="34" charset="0"/>
              </a:rPr>
              <a:t> area + Absorption machine</a:t>
            </a:r>
          </a:p>
        </p:txBody>
      </p:sp>
      <p:sp>
        <p:nvSpPr>
          <p:cNvPr id="9" name="Rectángulo 25">
            <a:extLst>
              <a:ext uri="{FF2B5EF4-FFF2-40B4-BE49-F238E27FC236}">
                <a16:creationId xmlns:a16="http://schemas.microsoft.com/office/drawing/2014/main" id="{B8CF5DA2-A6DB-4E46-8B28-54A5E8C1F6AB}"/>
              </a:ext>
            </a:extLst>
          </p:cNvPr>
          <p:cNvSpPr/>
          <p:nvPr userDrawn="1"/>
        </p:nvSpPr>
        <p:spPr>
          <a:xfrm>
            <a:off x="4384787" y="3878659"/>
            <a:ext cx="2867532" cy="1077218"/>
          </a:xfrm>
          <a:prstGeom prst="rect">
            <a:avLst/>
          </a:prstGeom>
        </p:spPr>
        <p:txBody>
          <a:bodyPr wrap="square">
            <a:spAutoFit/>
          </a:bodyPr>
          <a:lstStyle/>
          <a:p>
            <a:pPr>
              <a:buClr>
                <a:srgbClr val="F9B200"/>
              </a:buClr>
            </a:pPr>
            <a:r>
              <a:rPr lang="en-IE" sz="2400" b="1" dirty="0">
                <a:solidFill>
                  <a:srgbClr val="F9B200"/>
                </a:solidFill>
                <a:latin typeface="Calibri" panose="020F0502020204030204" pitchFamily="34" charset="0"/>
                <a:cs typeface="Calibri" panose="020F0502020204030204" pitchFamily="34" charset="0"/>
              </a:rPr>
              <a:t>Cooling</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Fermentation process</a:t>
            </a:r>
          </a:p>
          <a:p>
            <a:pPr marL="342900" indent="-342900">
              <a:buClr>
                <a:srgbClr val="F9B200"/>
              </a:buClr>
              <a:buFont typeface="Arial" panose="020B0604020202020204" pitchFamily="34" charset="0"/>
              <a:buChar char="•"/>
            </a:pPr>
            <a:r>
              <a:rPr lang="fr-FR" sz="2000" dirty="0" err="1">
                <a:solidFill>
                  <a:srgbClr val="333333"/>
                </a:solidFill>
                <a:latin typeface="Calibri" panose="020F0502020204030204" pitchFamily="34" charset="0"/>
                <a:cs typeface="Calibri" panose="020F0502020204030204" pitchFamily="34" charset="0"/>
              </a:rPr>
              <a:t>Ageing</a:t>
            </a:r>
            <a:endParaRPr lang="fr-FR" sz="2000" dirty="0">
              <a:solidFill>
                <a:srgbClr val="333333"/>
              </a:solidFill>
              <a:latin typeface="Calibri" panose="020F0502020204030204" pitchFamily="34" charset="0"/>
              <a:cs typeface="Calibri" panose="020F0502020204030204" pitchFamily="34" charset="0"/>
            </a:endParaRPr>
          </a:p>
        </p:txBody>
      </p:sp>
      <p:sp>
        <p:nvSpPr>
          <p:cNvPr id="10" name="Rectángulo 26">
            <a:extLst>
              <a:ext uri="{FF2B5EF4-FFF2-40B4-BE49-F238E27FC236}">
                <a16:creationId xmlns:a16="http://schemas.microsoft.com/office/drawing/2014/main" id="{2DF6F47A-2571-4A25-8C27-AB1E1BE626A5}"/>
              </a:ext>
            </a:extLst>
          </p:cNvPr>
          <p:cNvSpPr/>
          <p:nvPr userDrawn="1"/>
        </p:nvSpPr>
        <p:spPr>
          <a:xfrm>
            <a:off x="881003" y="3878659"/>
            <a:ext cx="3668775" cy="2000548"/>
          </a:xfrm>
          <a:prstGeom prst="rect">
            <a:avLst/>
          </a:prstGeom>
        </p:spPr>
        <p:txBody>
          <a:bodyPr wrap="square">
            <a:spAutoFit/>
          </a:bodyPr>
          <a:lstStyle/>
          <a:p>
            <a:pPr>
              <a:buClr>
                <a:srgbClr val="F9B200"/>
              </a:buClr>
            </a:pPr>
            <a:r>
              <a:rPr lang="fr-FR" sz="2400" b="1" dirty="0" err="1">
                <a:solidFill>
                  <a:srgbClr val="F9B200"/>
                </a:solidFill>
                <a:latin typeface="Calibri" panose="020F0502020204030204" pitchFamily="34" charset="0"/>
                <a:cs typeface="Calibri" panose="020F0502020204030204" pitchFamily="34" charset="0"/>
              </a:rPr>
              <a:t>Heating</a:t>
            </a:r>
            <a:endParaRPr lang="fr-FR" sz="2400" b="1" dirty="0">
              <a:solidFill>
                <a:srgbClr val="F9B200"/>
              </a:solidFill>
              <a:latin typeface="Calibri" panose="020F0502020204030204" pitchFamily="34" charset="0"/>
              <a:cs typeface="Calibri" panose="020F0502020204030204" pitchFamily="34" charset="0"/>
            </a:endParaRP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Radiant </a:t>
            </a:r>
            <a:r>
              <a:rPr lang="fr-FR" sz="2000" dirty="0" err="1">
                <a:solidFill>
                  <a:srgbClr val="333333"/>
                </a:solidFill>
                <a:latin typeface="Calibri" panose="020F0502020204030204" pitchFamily="34" charset="0"/>
                <a:cs typeface="Calibri" panose="020F0502020204030204" pitchFamily="34" charset="0"/>
              </a:rPr>
              <a:t>floor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heating</a:t>
            </a:r>
            <a:r>
              <a:rPr lang="fr-FR" sz="2000" dirty="0">
                <a:solidFill>
                  <a:srgbClr val="333333"/>
                </a:solidFill>
                <a:latin typeface="Calibri" panose="020F0502020204030204" pitchFamily="34" charset="0"/>
                <a:cs typeface="Calibri" panose="020F0502020204030204" pitchFamily="34" charset="0"/>
              </a:rPr>
              <a:t> for </a:t>
            </a:r>
            <a:r>
              <a:rPr lang="fr-FR" sz="2000" dirty="0" err="1">
                <a:solidFill>
                  <a:srgbClr val="333333"/>
                </a:solidFill>
                <a:latin typeface="Calibri" panose="020F0502020204030204" pitchFamily="34" charset="0"/>
                <a:cs typeface="Calibri" panose="020F0502020204030204" pitchFamily="34" charset="0"/>
              </a:rPr>
              <a:t>malolactic</a:t>
            </a:r>
            <a:r>
              <a:rPr lang="fr-FR" sz="2000" dirty="0">
                <a:solidFill>
                  <a:srgbClr val="333333"/>
                </a:solidFill>
                <a:latin typeface="Calibri" panose="020F0502020204030204" pitchFamily="34" charset="0"/>
                <a:cs typeface="Calibri" panose="020F0502020204030204" pitchFamily="34" charset="0"/>
              </a:rPr>
              <a:t> fermentation</a:t>
            </a:r>
          </a:p>
          <a:p>
            <a:pPr marL="342900" indent="-342900">
              <a:buClr>
                <a:srgbClr val="F9B200"/>
              </a:buClr>
              <a:buFont typeface="Arial" panose="020B0604020202020204" pitchFamily="34" charset="0"/>
              <a:buChar char="•"/>
            </a:pPr>
            <a:r>
              <a:rPr lang="fr-FR" sz="2000" dirty="0" err="1">
                <a:solidFill>
                  <a:srgbClr val="333333"/>
                </a:solidFill>
                <a:latin typeface="Calibri" panose="020F0502020204030204" pitchFamily="34" charset="0"/>
                <a:cs typeface="Calibri" panose="020F0502020204030204" pitchFamily="34" charset="0"/>
              </a:rPr>
              <a:t>Heat</a:t>
            </a:r>
            <a:r>
              <a:rPr lang="fr-FR" sz="2000" dirty="0">
                <a:solidFill>
                  <a:srgbClr val="333333"/>
                </a:solidFill>
                <a:latin typeface="Calibri" panose="020F0502020204030204" pitchFamily="34" charset="0"/>
                <a:cs typeface="Calibri" panose="020F0502020204030204" pitchFamily="34" charset="0"/>
              </a:rPr>
              <a:t> for adsorption process </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Pipe </a:t>
            </a:r>
            <a:r>
              <a:rPr lang="fr-FR" sz="2000" dirty="0" err="1">
                <a:solidFill>
                  <a:srgbClr val="333333"/>
                </a:solidFill>
                <a:latin typeface="Calibri" panose="020F0502020204030204" pitchFamily="34" charset="0"/>
                <a:cs typeface="Calibri" panose="020F0502020204030204" pitchFamily="34" charset="0"/>
              </a:rPr>
              <a:t>cleaning</a:t>
            </a:r>
            <a:r>
              <a:rPr lang="fr-FR" sz="2000" dirty="0">
                <a:solidFill>
                  <a:srgbClr val="333333"/>
                </a:solidFill>
                <a:latin typeface="Calibri" panose="020F0502020204030204" pitchFamily="34" charset="0"/>
                <a:cs typeface="Calibri" panose="020F0502020204030204" pitchFamily="34" charset="0"/>
              </a:rPr>
              <a:t> &amp; </a:t>
            </a:r>
            <a:r>
              <a:rPr lang="fr-FR" sz="2000" dirty="0" err="1">
                <a:solidFill>
                  <a:srgbClr val="333333"/>
                </a:solidFill>
                <a:latin typeface="Calibri" panose="020F0502020204030204" pitchFamily="34" charset="0"/>
                <a:cs typeface="Calibri" panose="020F0502020204030204" pitchFamily="34" charset="0"/>
              </a:rPr>
              <a:t>desinfecting</a:t>
            </a:r>
            <a:endParaRPr lang="fr-FR" sz="2000" dirty="0">
              <a:solidFill>
                <a:srgbClr val="333333"/>
              </a:solidFill>
              <a:latin typeface="Calibri" panose="020F0502020204030204" pitchFamily="34" charset="0"/>
              <a:cs typeface="Calibri" panose="020F0502020204030204" pitchFamily="34" charset="0"/>
            </a:endParaRP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High-pressure </a:t>
            </a:r>
            <a:r>
              <a:rPr lang="fr-FR" sz="2000" dirty="0" err="1">
                <a:solidFill>
                  <a:srgbClr val="333333"/>
                </a:solidFill>
                <a:latin typeface="Calibri" panose="020F0502020204030204" pitchFamily="34" charset="0"/>
                <a:cs typeface="Calibri" panose="020F0502020204030204" pitchFamily="34" charset="0"/>
              </a:rPr>
              <a:t>cleaning</a:t>
            </a:r>
            <a:endParaRPr lang="es-ES" sz="2000" dirty="0"/>
          </a:p>
        </p:txBody>
      </p:sp>
      <p:sp>
        <p:nvSpPr>
          <p:cNvPr id="11" name="TextBox 10">
            <a:extLst>
              <a:ext uri="{FF2B5EF4-FFF2-40B4-BE49-F238E27FC236}">
                <a16:creationId xmlns:a16="http://schemas.microsoft.com/office/drawing/2014/main" id="{AD545AC3-3D4E-4E35-8696-B0CC014D32B1}"/>
              </a:ext>
            </a:extLst>
          </p:cNvPr>
          <p:cNvSpPr txBox="1"/>
          <p:nvPr userDrawn="1"/>
        </p:nvSpPr>
        <p:spPr>
          <a:xfrm>
            <a:off x="3748035" y="857112"/>
            <a:ext cx="7761275" cy="646331"/>
          </a:xfrm>
          <a:prstGeom prst="rect">
            <a:avLst/>
          </a:prstGeom>
          <a:noFill/>
        </p:spPr>
        <p:txBody>
          <a:bodyPr wrap="square" rtlCol="0">
            <a:spAutoFit/>
          </a:bodyPr>
          <a:lstStyle/>
          <a:p>
            <a:pPr algn="r"/>
            <a:r>
              <a:rPr lang="fr-FR" sz="3600" b="1" dirty="0">
                <a:solidFill>
                  <a:srgbClr val="F9B200"/>
                </a:solidFill>
              </a:rPr>
              <a:t>First </a:t>
            </a:r>
            <a:r>
              <a:rPr lang="fr-FR" sz="3600" b="1" dirty="0" err="1">
                <a:solidFill>
                  <a:srgbClr val="F9B200"/>
                </a:solidFill>
              </a:rPr>
              <a:t>demo</a:t>
            </a:r>
            <a:r>
              <a:rPr lang="fr-FR" sz="3600" b="1" dirty="0">
                <a:solidFill>
                  <a:srgbClr val="F9B200"/>
                </a:solidFill>
              </a:rPr>
              <a:t>-site </a:t>
            </a:r>
            <a:r>
              <a:rPr lang="fr-FR" sz="3600" b="1" dirty="0" err="1">
                <a:solidFill>
                  <a:srgbClr val="F9B200"/>
                </a:solidFill>
              </a:rPr>
              <a:t>installed</a:t>
            </a:r>
            <a:endParaRPr lang="fr-FR" sz="3600" b="1" dirty="0">
              <a:solidFill>
                <a:srgbClr val="F9B200"/>
              </a:solidFill>
            </a:endParaRPr>
          </a:p>
        </p:txBody>
      </p:sp>
      <p:pic>
        <p:nvPicPr>
          <p:cNvPr id="12" name="Picture 11" descr="A close up of a logo&#10;&#10;Description automatically generated">
            <a:extLst>
              <a:ext uri="{FF2B5EF4-FFF2-40B4-BE49-F238E27FC236}">
                <a16:creationId xmlns:a16="http://schemas.microsoft.com/office/drawing/2014/main" id="{4381CE01-5402-4440-8365-31F83FC8D7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27634" y="918667"/>
            <a:ext cx="12192000" cy="2036662"/>
          </a:xfrm>
          <a:prstGeom prst="rect">
            <a:avLst/>
          </a:prstGeom>
        </p:spPr>
      </p:pic>
      <p:sp>
        <p:nvSpPr>
          <p:cNvPr id="13" name="Rectangle: Rounded Corners 12">
            <a:extLst>
              <a:ext uri="{FF2B5EF4-FFF2-40B4-BE49-F238E27FC236}">
                <a16:creationId xmlns:a16="http://schemas.microsoft.com/office/drawing/2014/main" id="{76D569B4-DCB0-4624-97B1-EE2694F522EC}"/>
              </a:ext>
            </a:extLst>
          </p:cNvPr>
          <p:cNvSpPr/>
          <p:nvPr userDrawn="1"/>
        </p:nvSpPr>
        <p:spPr>
          <a:xfrm>
            <a:off x="553075" y="6392900"/>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17" name="Slide Number Placeholder 5">
            <a:extLst>
              <a:ext uri="{FF2B5EF4-FFF2-40B4-BE49-F238E27FC236}">
                <a16:creationId xmlns:a16="http://schemas.microsoft.com/office/drawing/2014/main" id="{7DF87B3F-7F7D-4A58-891A-3BA9E07EA719}"/>
              </a:ext>
            </a:extLst>
          </p:cNvPr>
          <p:cNvSpPr txBox="1">
            <a:spLocks/>
          </p:cNvSpPr>
          <p:nvPr userDrawn="1"/>
        </p:nvSpPr>
        <p:spPr>
          <a:xfrm>
            <a:off x="9320092" y="635634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8" name="Title 1">
            <a:extLst>
              <a:ext uri="{FF2B5EF4-FFF2-40B4-BE49-F238E27FC236}">
                <a16:creationId xmlns:a16="http://schemas.microsoft.com/office/drawing/2014/main" id="{82DE882F-16C0-486C-BAB8-E2073627A910}"/>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781429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223F897-8226-4676-B3F3-12A2AC3521E2}"/>
              </a:ext>
            </a:extLst>
          </p:cNvPr>
          <p:cNvSpPr>
            <a:spLocks noGrp="1"/>
          </p:cNvSpPr>
          <p:nvPr>
            <p:ph type="dt" sz="half" idx="10"/>
          </p:nvPr>
        </p:nvSpPr>
        <p:spPr/>
        <p:txBody>
          <a:bodyPr/>
          <a:lstStyle/>
          <a:p>
            <a:fld id="{EFCEAC38-2C38-45B7-911E-F304945F166B}" type="datetime1">
              <a:rPr lang="en-IE" smtClean="0"/>
              <a:t>17/06/2021</a:t>
            </a:fld>
            <a:endParaRPr lang="en-IE"/>
          </a:p>
        </p:txBody>
      </p:sp>
      <p:sp>
        <p:nvSpPr>
          <p:cNvPr id="4" name="Footer Placeholder 3">
            <a:extLst>
              <a:ext uri="{FF2B5EF4-FFF2-40B4-BE49-F238E27FC236}">
                <a16:creationId xmlns:a16="http://schemas.microsoft.com/office/drawing/2014/main" id="{5357EF26-C9B3-4279-B9AA-BDFD3531A0F0}"/>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B40D089-3848-43E4-A3BD-478BD97EDD6A}"/>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Rectangle: Rounded Corners 5">
            <a:extLst>
              <a:ext uri="{FF2B5EF4-FFF2-40B4-BE49-F238E27FC236}">
                <a16:creationId xmlns:a16="http://schemas.microsoft.com/office/drawing/2014/main" id="{C1461C53-C321-4D0E-8C00-C12637F5E52A}"/>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CD436FCC-5B7B-4327-85F4-16D729738CE3}"/>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
        <p:nvSpPr>
          <p:cNvPr id="8" name="Slide Number Placeholder 9">
            <a:extLst>
              <a:ext uri="{FF2B5EF4-FFF2-40B4-BE49-F238E27FC236}">
                <a16:creationId xmlns:a16="http://schemas.microsoft.com/office/drawing/2014/main" id="{CE831D8F-5B1E-40A9-9B2C-DA93865817E4}"/>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9" name="Slide Number Placeholder 2">
            <a:extLst>
              <a:ext uri="{FF2B5EF4-FFF2-40B4-BE49-F238E27FC236}">
                <a16:creationId xmlns:a16="http://schemas.microsoft.com/office/drawing/2014/main" id="{6F6EC750-1E53-481E-B4B1-9B1AD7147CCB}"/>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pic>
        <p:nvPicPr>
          <p:cNvPr id="10" name="Picture 9">
            <a:extLst>
              <a:ext uri="{FF2B5EF4-FFF2-40B4-BE49-F238E27FC236}">
                <a16:creationId xmlns:a16="http://schemas.microsoft.com/office/drawing/2014/main" id="{332A1BE1-2318-4DD1-B3B7-58C8A94D1592}"/>
              </a:ext>
            </a:extLst>
          </p:cNvPr>
          <p:cNvPicPr>
            <a:picLocks noChangeAspect="1"/>
          </p:cNvPicPr>
          <p:nvPr userDrawn="1"/>
        </p:nvPicPr>
        <p:blipFill>
          <a:blip r:embed="rId2"/>
          <a:stretch>
            <a:fillRect/>
          </a:stretch>
        </p:blipFill>
        <p:spPr>
          <a:xfrm>
            <a:off x="-119334" y="2275701"/>
            <a:ext cx="12311334" cy="2446291"/>
          </a:xfrm>
          <a:prstGeom prst="rect">
            <a:avLst/>
          </a:prstGeom>
        </p:spPr>
      </p:pic>
      <p:sp>
        <p:nvSpPr>
          <p:cNvPr id="11" name="TextBox 10">
            <a:extLst>
              <a:ext uri="{FF2B5EF4-FFF2-40B4-BE49-F238E27FC236}">
                <a16:creationId xmlns:a16="http://schemas.microsoft.com/office/drawing/2014/main" id="{47BBDC3B-B694-450C-98C1-449694F9FD35}"/>
              </a:ext>
            </a:extLst>
          </p:cNvPr>
          <p:cNvSpPr txBox="1"/>
          <p:nvPr userDrawn="1"/>
        </p:nvSpPr>
        <p:spPr>
          <a:xfrm>
            <a:off x="3748035" y="857112"/>
            <a:ext cx="7761275" cy="646331"/>
          </a:xfrm>
          <a:prstGeom prst="rect">
            <a:avLst/>
          </a:prstGeom>
          <a:noFill/>
        </p:spPr>
        <p:txBody>
          <a:bodyPr wrap="square" rtlCol="0">
            <a:spAutoFit/>
          </a:bodyPr>
          <a:lstStyle/>
          <a:p>
            <a:pPr algn="r"/>
            <a:r>
              <a:rPr lang="en-GB" sz="3600" b="1" dirty="0">
                <a:solidFill>
                  <a:srgbClr val="F9B200"/>
                </a:solidFill>
              </a:rPr>
              <a:t>From 2018 to 2022 and beyond</a:t>
            </a:r>
          </a:p>
        </p:txBody>
      </p:sp>
      <p:sp>
        <p:nvSpPr>
          <p:cNvPr id="12" name="Slide Number Placeholder 5">
            <a:extLst>
              <a:ext uri="{FF2B5EF4-FFF2-40B4-BE49-F238E27FC236}">
                <a16:creationId xmlns:a16="http://schemas.microsoft.com/office/drawing/2014/main" id="{652D797B-8471-4E3A-B1AF-1E8ACB7D96D8}"/>
              </a:ext>
            </a:extLst>
          </p:cNvPr>
          <p:cNvSpPr txBox="1">
            <a:spLocks/>
          </p:cNvSpPr>
          <p:nvPr userDrawn="1"/>
        </p:nvSpPr>
        <p:spPr>
          <a:xfrm>
            <a:off x="9320092" y="635634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Tree>
    <p:extLst>
      <p:ext uri="{BB962C8B-B14F-4D97-AF65-F5344CB8AC3E}">
        <p14:creationId xmlns:p14="http://schemas.microsoft.com/office/powerpoint/2010/main" val="1590427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D5A44-B6B6-4A35-8CE3-064C5D3BBC5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15FCAEF-5C63-4C75-A449-7472A30662FD}"/>
              </a:ext>
            </a:extLst>
          </p:cNvPr>
          <p:cNvSpPr>
            <a:spLocks noGrp="1"/>
          </p:cNvSpPr>
          <p:nvPr>
            <p:ph type="dt" sz="half" idx="10"/>
          </p:nvPr>
        </p:nvSpPr>
        <p:spPr/>
        <p:txBody>
          <a:bodyPr/>
          <a:lstStyle/>
          <a:p>
            <a:fld id="{EFCEAC38-2C38-45B7-911E-F304945F166B}" type="datetime1">
              <a:rPr lang="en-IE" smtClean="0"/>
              <a:t>17/06/2021</a:t>
            </a:fld>
            <a:endParaRPr lang="en-IE"/>
          </a:p>
        </p:txBody>
      </p:sp>
      <p:sp>
        <p:nvSpPr>
          <p:cNvPr id="4" name="Footer Placeholder 3">
            <a:extLst>
              <a:ext uri="{FF2B5EF4-FFF2-40B4-BE49-F238E27FC236}">
                <a16:creationId xmlns:a16="http://schemas.microsoft.com/office/drawing/2014/main" id="{E0C99006-D062-40CE-8C86-6F5FC1F33AE3}"/>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AE8F25D-4EE7-4276-AF01-439546D400FF}"/>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5">
            <a:extLst>
              <a:ext uri="{FF2B5EF4-FFF2-40B4-BE49-F238E27FC236}">
                <a16:creationId xmlns:a16="http://schemas.microsoft.com/office/drawing/2014/main" id="{49300CE5-83CA-4602-BB2F-16BFD6F67906}"/>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Rectangle: Rounded Corners 6">
            <a:extLst>
              <a:ext uri="{FF2B5EF4-FFF2-40B4-BE49-F238E27FC236}">
                <a16:creationId xmlns:a16="http://schemas.microsoft.com/office/drawing/2014/main" id="{AB8007FB-3EAE-4BD3-B64C-D13D81744BBB}"/>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31E3A652-AB51-4A58-8F55-C65203A2E62D}"/>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647388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HANK YOU &amp; CONTAC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endParaRPr lang="en-IE"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DD7418-9E2E-4FF3-BC4A-5DE3B5E947C5}" type="datetimeFigureOut">
              <a:rPr lang="en-IE" smtClean="0"/>
              <a:t>17/06/2021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C0E7DC-EF18-48AB-A214-BE4F704CBCDE}" type="slidenum">
              <a:rPr lang="en-IE" smtClean="0"/>
              <a:t>‹#›</a:t>
            </a:fld>
            <a:endParaRPr lang="en-IE"/>
          </a:p>
        </p:txBody>
      </p:sp>
    </p:spTree>
    <p:extLst>
      <p:ext uri="{BB962C8B-B14F-4D97-AF65-F5344CB8AC3E}">
        <p14:creationId xmlns:p14="http://schemas.microsoft.com/office/powerpoint/2010/main" val="68525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0" indent="0">
              <a:buFontTx/>
              <a:buNone/>
              <a:defRPr sz="2800">
                <a:solidFill>
                  <a:srgbClr val="333333"/>
                </a:solidFill>
              </a:defRPr>
            </a:lvl1pPr>
          </a:lstStyle>
          <a:p>
            <a:pPr lvl="0"/>
            <a:r>
              <a:rPr lang="en-US" dirty="0"/>
              <a:t>Edit Master text styles</a:t>
            </a:r>
          </a:p>
        </p:txBody>
      </p:sp>
      <p:sp>
        <p:nvSpPr>
          <p:cNvPr id="4" name="Date Placeholder 3"/>
          <p:cNvSpPr>
            <a:spLocks noGrp="1"/>
          </p:cNvSpPr>
          <p:nvPr>
            <p:ph type="dt" sz="half" idx="10"/>
          </p:nvPr>
        </p:nvSpPr>
        <p:spPr/>
        <p:txBody>
          <a:bodyPr/>
          <a:lstStyle/>
          <a:p>
            <a:fld id="{946EC56E-2C35-4D41-B2F9-7C151EF5BECA}" type="datetime1">
              <a:rPr lang="en-IE" smtClean="0"/>
              <a:t>17/06/2021</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13" name="Rectangle: Rounded Corners 12"/>
          <p:cNvSpPr/>
          <p:nvPr userDrawn="1"/>
        </p:nvSpPr>
        <p:spPr>
          <a:xfrm>
            <a:off x="397565" y="6416675"/>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6" name="Slide Number Placeholder 5"/>
          <p:cNvSpPr>
            <a:spLocks noGrp="1"/>
          </p:cNvSpPr>
          <p:nvPr>
            <p:ph type="sldNum" sz="quarter" idx="12"/>
          </p:nvPr>
        </p:nvSpPr>
        <p:spPr>
          <a:xfrm>
            <a:off x="9266208" y="6356349"/>
            <a:ext cx="2743200" cy="365125"/>
          </a:xfrm>
        </p:spPr>
        <p:txBody>
          <a:bodyPr/>
          <a:lstStyle>
            <a:lvl1pPr>
              <a:defRPr sz="2000" b="1">
                <a:solidFill>
                  <a:srgbClr val="014268"/>
                </a:solidFill>
              </a:defRPr>
            </a:lvl1pPr>
          </a:lstStyle>
          <a:p>
            <a:fld id="{837BD54B-E92B-48D5-8440-1D6FC5D1A4B2}" type="slidenum">
              <a:rPr lang="en-IE" smtClean="0"/>
              <a:pPr/>
              <a:t>‹#›</a:t>
            </a:fld>
            <a:endParaRPr lang="en-IE" dirty="0"/>
          </a:p>
        </p:txBody>
      </p:sp>
      <p:sp>
        <p:nvSpPr>
          <p:cNvPr id="8" name="Title 1">
            <a:extLst>
              <a:ext uri="{FF2B5EF4-FFF2-40B4-BE49-F238E27FC236}">
                <a16:creationId xmlns:a16="http://schemas.microsoft.com/office/drawing/2014/main" id="{1E147CB0-58D6-4F32-8761-38CFECADE363}"/>
              </a:ext>
            </a:extLst>
          </p:cNvPr>
          <p:cNvSpPr txBox="1">
            <a:spLocks/>
          </p:cNvSpPr>
          <p:nvPr userDrawn="1"/>
        </p:nvSpPr>
        <p:spPr>
          <a:xfrm>
            <a:off x="3881130" y="312701"/>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DE8525CD-E8BC-4BB0-A610-DDA0134F55FC}"/>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18" name="Title 1">
            <a:extLst>
              <a:ext uri="{FF2B5EF4-FFF2-40B4-BE49-F238E27FC236}">
                <a16:creationId xmlns:a16="http://schemas.microsoft.com/office/drawing/2014/main" id="{D53AD674-DFBA-4131-A3CD-611B31C7AD90}"/>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98229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CEP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AD3E197-496D-4B16-91B3-609F7DBD8072}"/>
              </a:ext>
            </a:extLst>
          </p:cNvPr>
          <p:cNvSpPr>
            <a:spLocks noGrp="1"/>
          </p:cNvSpPr>
          <p:nvPr>
            <p:ph type="dt" sz="half" idx="10"/>
          </p:nvPr>
        </p:nvSpPr>
        <p:spPr/>
        <p:txBody>
          <a:bodyPr/>
          <a:lstStyle/>
          <a:p>
            <a:fld id="{EFCEAC38-2C38-45B7-911E-F304945F166B}" type="datetime1">
              <a:rPr lang="en-IE" smtClean="0"/>
              <a:t>17/06/2021</a:t>
            </a:fld>
            <a:endParaRPr lang="en-IE"/>
          </a:p>
        </p:txBody>
      </p:sp>
      <p:sp>
        <p:nvSpPr>
          <p:cNvPr id="4" name="Footer Placeholder 3">
            <a:extLst>
              <a:ext uri="{FF2B5EF4-FFF2-40B4-BE49-F238E27FC236}">
                <a16:creationId xmlns:a16="http://schemas.microsoft.com/office/drawing/2014/main" id="{9C81822B-56B5-4900-A787-1D624690399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A99B7DA2-A51A-43A9-941F-03BDF1CD2F5A}"/>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13" name="Slide Number Placeholder 2">
            <a:extLst>
              <a:ext uri="{FF2B5EF4-FFF2-40B4-BE49-F238E27FC236}">
                <a16:creationId xmlns:a16="http://schemas.microsoft.com/office/drawing/2014/main" id="{08EC545F-21A9-47A7-831A-47A2DA5DB4F2}"/>
              </a:ext>
            </a:extLst>
          </p:cNvPr>
          <p:cNvSpPr txBox="1">
            <a:spLocks/>
          </p:cNvSpPr>
          <p:nvPr userDrawn="1"/>
        </p:nvSpPr>
        <p:spPr>
          <a:xfrm>
            <a:off x="9029857" y="63832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4" name="TextBox 13">
            <a:extLst>
              <a:ext uri="{FF2B5EF4-FFF2-40B4-BE49-F238E27FC236}">
                <a16:creationId xmlns:a16="http://schemas.microsoft.com/office/drawing/2014/main" id="{C528802B-EC87-473E-9381-FE4962784A2F}"/>
              </a:ext>
            </a:extLst>
          </p:cNvPr>
          <p:cNvSpPr txBox="1"/>
          <p:nvPr userDrawn="1"/>
        </p:nvSpPr>
        <p:spPr>
          <a:xfrm>
            <a:off x="4021090" y="857112"/>
            <a:ext cx="7488220" cy="646331"/>
          </a:xfrm>
          <a:prstGeom prst="rect">
            <a:avLst/>
          </a:prstGeom>
          <a:noFill/>
        </p:spPr>
        <p:txBody>
          <a:bodyPr wrap="square" rtlCol="0">
            <a:spAutoFit/>
          </a:bodyPr>
          <a:lstStyle/>
          <a:p>
            <a:pPr algn="r"/>
            <a:r>
              <a:rPr lang="fr-FR" sz="3600" b="1" dirty="0">
                <a:solidFill>
                  <a:srgbClr val="F9B200"/>
                </a:solidFill>
              </a:rPr>
              <a:t>Concept</a:t>
            </a:r>
            <a:endParaRPr lang="en-IE" sz="3600" b="1" dirty="0">
              <a:solidFill>
                <a:srgbClr val="F9B200"/>
              </a:solidFill>
            </a:endParaRPr>
          </a:p>
        </p:txBody>
      </p:sp>
      <p:sp>
        <p:nvSpPr>
          <p:cNvPr id="15" name="Titre 1">
            <a:extLst>
              <a:ext uri="{FF2B5EF4-FFF2-40B4-BE49-F238E27FC236}">
                <a16:creationId xmlns:a16="http://schemas.microsoft.com/office/drawing/2014/main" id="{AD1A240D-5785-42A7-B00D-B11CF9A14C01}"/>
              </a:ext>
            </a:extLst>
          </p:cNvPr>
          <p:cNvSpPr txBox="1">
            <a:spLocks/>
          </p:cNvSpPr>
          <p:nvPr userDrawn="1"/>
        </p:nvSpPr>
        <p:spPr>
          <a:xfrm>
            <a:off x="6096000" y="1060746"/>
            <a:ext cx="5448457" cy="35389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IE" sz="2400" dirty="0">
                <a:solidFill>
                  <a:srgbClr val="333333"/>
                </a:solidFill>
                <a:latin typeface="Calibri" panose="020F0502020204030204" pitchFamily="34" charset="0"/>
                <a:cs typeface="Calibri" panose="020F0502020204030204" pitchFamily="34" charset="0"/>
              </a:rPr>
              <a:t>Fostering the integration of solar heat in industrial processes - </a:t>
            </a:r>
            <a:r>
              <a:rPr lang="en-IE" sz="2400" b="1" dirty="0">
                <a:solidFill>
                  <a:srgbClr val="F9B000"/>
                </a:solidFill>
                <a:latin typeface="Calibri" panose="020F0502020204030204" pitchFamily="34" charset="0"/>
                <a:cs typeface="Calibri" panose="020F0502020204030204" pitchFamily="34" charset="0"/>
              </a:rPr>
              <a:t>SHIP</a:t>
            </a:r>
            <a:r>
              <a:rPr lang="en-IE" sz="2400" dirty="0">
                <a:solidFill>
                  <a:srgbClr val="333333"/>
                </a:solidFill>
                <a:latin typeface="Calibri" panose="020F0502020204030204" pitchFamily="34" charset="0"/>
                <a:cs typeface="Calibri" panose="020F0502020204030204" pitchFamily="34" charset="0"/>
              </a:rPr>
              <a:t> from agro-food sector, by developing and demonstrating a set of tools and methods for the development of industrial solar heat projects during its whole life-cycle.</a:t>
            </a:r>
            <a:r>
              <a:rPr lang="fr-FR" sz="2400" dirty="0">
                <a:solidFill>
                  <a:srgbClr val="333333"/>
                </a:solidFill>
                <a:latin typeface="Calibri" panose="020F0502020204030204" pitchFamily="34" charset="0"/>
                <a:cs typeface="Calibri" panose="020F0502020204030204" pitchFamily="34" charset="0"/>
              </a:rPr>
              <a:t> </a:t>
            </a:r>
          </a:p>
        </p:txBody>
      </p:sp>
      <p:sp>
        <p:nvSpPr>
          <p:cNvPr id="16" name="Rectangle 15">
            <a:extLst>
              <a:ext uri="{FF2B5EF4-FFF2-40B4-BE49-F238E27FC236}">
                <a16:creationId xmlns:a16="http://schemas.microsoft.com/office/drawing/2014/main" id="{0C86B39A-0BDA-4020-A52D-3363F2F31571}"/>
              </a:ext>
            </a:extLst>
          </p:cNvPr>
          <p:cNvSpPr/>
          <p:nvPr userDrawn="1"/>
        </p:nvSpPr>
        <p:spPr>
          <a:xfrm>
            <a:off x="138958" y="0"/>
            <a:ext cx="2833635" cy="2080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wheel&#10;&#10;Description automatically generated">
            <a:extLst>
              <a:ext uri="{FF2B5EF4-FFF2-40B4-BE49-F238E27FC236}">
                <a16:creationId xmlns:a16="http://schemas.microsoft.com/office/drawing/2014/main" id="{697E71CC-DD34-4FA1-8E60-45C53859A4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3483" y="1511126"/>
            <a:ext cx="4600487" cy="4067638"/>
          </a:xfrm>
          <a:prstGeom prst="rect">
            <a:avLst/>
          </a:prstGeom>
        </p:spPr>
      </p:pic>
      <p:sp>
        <p:nvSpPr>
          <p:cNvPr id="18" name="Rectangle: Rounded Corners 17">
            <a:extLst>
              <a:ext uri="{FF2B5EF4-FFF2-40B4-BE49-F238E27FC236}">
                <a16:creationId xmlns:a16="http://schemas.microsoft.com/office/drawing/2014/main" id="{1B6DC34C-F667-41AC-908D-20AB8D2640A8}"/>
              </a:ext>
            </a:extLst>
          </p:cNvPr>
          <p:cNvSpPr/>
          <p:nvPr userDrawn="1"/>
        </p:nvSpPr>
        <p:spPr>
          <a:xfrm>
            <a:off x="6206530" y="4368937"/>
            <a:ext cx="4119513" cy="1157593"/>
          </a:xfrm>
          <a:prstGeom prst="roundRect">
            <a:avLst/>
          </a:prstGeom>
          <a:solidFill>
            <a:srgbClr val="F9B000"/>
          </a:solidFill>
          <a:ln>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re 1">
            <a:extLst>
              <a:ext uri="{FF2B5EF4-FFF2-40B4-BE49-F238E27FC236}">
                <a16:creationId xmlns:a16="http://schemas.microsoft.com/office/drawing/2014/main" id="{3CB6EFA7-E6F5-43C0-8C0D-649CFB030566}"/>
              </a:ext>
            </a:extLst>
          </p:cNvPr>
          <p:cNvSpPr txBox="1">
            <a:spLocks/>
          </p:cNvSpPr>
          <p:nvPr userDrawn="1"/>
        </p:nvSpPr>
        <p:spPr>
          <a:xfrm>
            <a:off x="6519428" y="4309085"/>
            <a:ext cx="5448457" cy="1269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IE" sz="2400" b="1" dirty="0">
                <a:solidFill>
                  <a:schemeClr val="bg1"/>
                </a:solidFill>
                <a:latin typeface="Calibri" panose="020F0502020204030204" pitchFamily="34" charset="0"/>
                <a:cs typeface="Calibri" panose="020F0502020204030204" pitchFamily="34" charset="0"/>
              </a:rPr>
              <a:t>BUDGET: 7.996.793,25 €  </a:t>
            </a:r>
          </a:p>
          <a:p>
            <a:pPr algn="l"/>
            <a:r>
              <a:rPr lang="en-IE" sz="2400" b="1" dirty="0">
                <a:solidFill>
                  <a:schemeClr val="bg1"/>
                </a:solidFill>
                <a:latin typeface="Calibri" panose="020F0502020204030204" pitchFamily="34" charset="0"/>
                <a:cs typeface="Calibri" panose="020F0502020204030204" pitchFamily="34" charset="0"/>
              </a:rPr>
              <a:t>DURATION: 2018-2022</a:t>
            </a:r>
          </a:p>
        </p:txBody>
      </p:sp>
      <p:sp>
        <p:nvSpPr>
          <p:cNvPr id="20" name="Title 1">
            <a:extLst>
              <a:ext uri="{FF2B5EF4-FFF2-40B4-BE49-F238E27FC236}">
                <a16:creationId xmlns:a16="http://schemas.microsoft.com/office/drawing/2014/main" id="{5972D948-7835-4E01-9A8A-87FAFBB18939}"/>
              </a:ext>
            </a:extLst>
          </p:cNvPr>
          <p:cNvSpPr txBox="1">
            <a:spLocks/>
          </p:cNvSpPr>
          <p:nvPr userDrawn="1"/>
        </p:nvSpPr>
        <p:spPr>
          <a:xfrm>
            <a:off x="3881130" y="312701"/>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CA583104-217E-4CC1-A73C-FB364F58F1E3}"/>
              </a:ext>
            </a:extLst>
          </p:cNvPr>
          <p:cNvSpPr/>
          <p:nvPr userDrawn="1"/>
        </p:nvSpPr>
        <p:spPr>
          <a:xfrm>
            <a:off x="397565" y="6416675"/>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22" name="Slide Number Placeholder 5">
            <a:extLst>
              <a:ext uri="{FF2B5EF4-FFF2-40B4-BE49-F238E27FC236}">
                <a16:creationId xmlns:a16="http://schemas.microsoft.com/office/drawing/2014/main" id="{DD4B8B1C-09B4-42B8-B8BF-5916305719A7}"/>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Tree>
    <p:extLst>
      <p:ext uri="{BB962C8B-B14F-4D97-AF65-F5344CB8AC3E}">
        <p14:creationId xmlns:p14="http://schemas.microsoft.com/office/powerpoint/2010/main" val="75781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OJEC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E21665D-4D51-471B-9401-A79C07A1BDA4}"/>
              </a:ext>
            </a:extLst>
          </p:cNvPr>
          <p:cNvSpPr>
            <a:spLocks noGrp="1"/>
          </p:cNvSpPr>
          <p:nvPr>
            <p:ph type="dt" sz="half" idx="10"/>
          </p:nvPr>
        </p:nvSpPr>
        <p:spPr/>
        <p:txBody>
          <a:bodyPr/>
          <a:lstStyle/>
          <a:p>
            <a:fld id="{EFCEAC38-2C38-45B7-911E-F304945F166B}" type="datetime1">
              <a:rPr lang="en-IE" smtClean="0"/>
              <a:t>17/06/2021</a:t>
            </a:fld>
            <a:endParaRPr lang="en-IE"/>
          </a:p>
        </p:txBody>
      </p:sp>
      <p:sp>
        <p:nvSpPr>
          <p:cNvPr id="4" name="Footer Placeholder 3">
            <a:extLst>
              <a:ext uri="{FF2B5EF4-FFF2-40B4-BE49-F238E27FC236}">
                <a16:creationId xmlns:a16="http://schemas.microsoft.com/office/drawing/2014/main" id="{0158572F-F018-4220-A2D4-BD747EA48350}"/>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5D4CF75-684D-4F1D-812D-12BB40C243AB}"/>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2">
            <a:extLst>
              <a:ext uri="{FF2B5EF4-FFF2-40B4-BE49-F238E27FC236}">
                <a16:creationId xmlns:a16="http://schemas.microsoft.com/office/drawing/2014/main" id="{753058DB-1260-47EC-BC74-1AB201C90479}"/>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Titre 1">
            <a:extLst>
              <a:ext uri="{FF2B5EF4-FFF2-40B4-BE49-F238E27FC236}">
                <a16:creationId xmlns:a16="http://schemas.microsoft.com/office/drawing/2014/main" id="{56CD8140-70AE-4E92-862A-4F5B87915E17}"/>
              </a:ext>
            </a:extLst>
          </p:cNvPr>
          <p:cNvSpPr txBox="1">
            <a:spLocks/>
          </p:cNvSpPr>
          <p:nvPr userDrawn="1"/>
        </p:nvSpPr>
        <p:spPr>
          <a:xfrm>
            <a:off x="8601676" y="6323358"/>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8" name="Titre 1">
            <a:extLst>
              <a:ext uri="{FF2B5EF4-FFF2-40B4-BE49-F238E27FC236}">
                <a16:creationId xmlns:a16="http://schemas.microsoft.com/office/drawing/2014/main" id="{4B5E4DFC-8BD8-4289-B83A-EBADEF8D769D}"/>
              </a:ext>
            </a:extLst>
          </p:cNvPr>
          <p:cNvSpPr txBox="1">
            <a:spLocks/>
          </p:cNvSpPr>
          <p:nvPr userDrawn="1"/>
        </p:nvSpPr>
        <p:spPr>
          <a:xfrm>
            <a:off x="1788608" y="958560"/>
            <a:ext cx="2231274" cy="743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fr-FR" sz="3600" b="1" dirty="0">
                <a:solidFill>
                  <a:srgbClr val="004268"/>
                </a:solidFill>
                <a:latin typeface="Calibri" panose="020F0502020204030204" pitchFamily="34" charset="0"/>
                <a:cs typeface="Calibri" panose="020F0502020204030204" pitchFamily="34" charset="0"/>
              </a:rPr>
              <a:t>Challenges</a:t>
            </a:r>
          </a:p>
        </p:txBody>
      </p:sp>
      <p:sp>
        <p:nvSpPr>
          <p:cNvPr id="9" name="Marcador de contenido 5">
            <a:extLst>
              <a:ext uri="{FF2B5EF4-FFF2-40B4-BE49-F238E27FC236}">
                <a16:creationId xmlns:a16="http://schemas.microsoft.com/office/drawing/2014/main" id="{2B1D3F13-43E1-4035-9176-4C039CAA4302}"/>
              </a:ext>
            </a:extLst>
          </p:cNvPr>
          <p:cNvSpPr txBox="1">
            <a:spLocks/>
          </p:cNvSpPr>
          <p:nvPr userDrawn="1"/>
        </p:nvSpPr>
        <p:spPr>
          <a:xfrm>
            <a:off x="4617491" y="1935787"/>
            <a:ext cx="7350095" cy="401128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361950">
              <a:lnSpc>
                <a:spcPct val="120000"/>
              </a:lnSpc>
              <a:buClr>
                <a:srgbClr val="F9B200"/>
              </a:buClr>
            </a:pPr>
            <a:r>
              <a:rPr lang="en-US" sz="8000" b="1" dirty="0">
                <a:solidFill>
                  <a:srgbClr val="F9B200"/>
                </a:solidFill>
                <a:latin typeface="Calibri" panose="020F0502020204030204" pitchFamily="34" charset="0"/>
                <a:cs typeface="Calibri" panose="020F0502020204030204" pitchFamily="34" charset="0"/>
              </a:rPr>
              <a:t>Development of easily replicable solutions</a:t>
            </a:r>
            <a:r>
              <a:rPr lang="en-US" sz="8000" dirty="0">
                <a:solidFill>
                  <a:srgbClr val="F9B200"/>
                </a:solidFill>
                <a:latin typeface="Calibri" panose="020F0502020204030204" pitchFamily="34" charset="0"/>
                <a:cs typeface="Calibri" panose="020F0502020204030204" pitchFamily="34" charset="0"/>
              </a:rPr>
              <a:t> </a:t>
            </a:r>
            <a:r>
              <a:rPr lang="en-US" sz="8000" dirty="0">
                <a:solidFill>
                  <a:srgbClr val="333333"/>
                </a:solidFill>
                <a:latin typeface="Calibri" panose="020F0502020204030204" pitchFamily="34" charset="0"/>
                <a:cs typeface="Calibri" panose="020F0502020204030204" pitchFamily="34" charset="0"/>
              </a:rPr>
              <a:t>to increase energy efficiency and lower process heat temperature.</a:t>
            </a:r>
          </a:p>
          <a:p>
            <a:pPr defTabSz="361950">
              <a:lnSpc>
                <a:spcPct val="120000"/>
              </a:lnSpc>
              <a:buClr>
                <a:srgbClr val="F9B200"/>
              </a:buClr>
            </a:pPr>
            <a:r>
              <a:rPr lang="en-US" sz="8000" dirty="0">
                <a:solidFill>
                  <a:srgbClr val="333333"/>
                </a:solidFill>
                <a:latin typeface="Calibri" panose="020F0502020204030204" pitchFamily="34" charset="0"/>
                <a:cs typeface="Calibri" panose="020F0502020204030204" pitchFamily="34" charset="0"/>
              </a:rPr>
              <a:t>Development of </a:t>
            </a:r>
            <a:r>
              <a:rPr lang="en-US" sz="8000" b="1" dirty="0">
                <a:solidFill>
                  <a:srgbClr val="F9B200"/>
                </a:solidFill>
                <a:latin typeface="Calibri" panose="020F0502020204030204" pitchFamily="34" charset="0"/>
                <a:cs typeface="Calibri" panose="020F0502020204030204" pitchFamily="34" charset="0"/>
              </a:rPr>
              <a:t>suitable control strategies </a:t>
            </a:r>
            <a:r>
              <a:rPr lang="en-US" sz="8000" dirty="0">
                <a:solidFill>
                  <a:srgbClr val="333333"/>
                </a:solidFill>
                <a:latin typeface="Calibri" panose="020F0502020204030204" pitchFamily="34" charset="0"/>
                <a:cs typeface="Calibri" panose="020F0502020204030204" pitchFamily="34" charset="0"/>
              </a:rPr>
              <a:t>taking into account inertia effects, delays, influence of radiation fluctuations and susceptibility to oscillations.</a:t>
            </a:r>
          </a:p>
          <a:p>
            <a:pPr defTabSz="361950">
              <a:lnSpc>
                <a:spcPct val="120000"/>
              </a:lnSpc>
              <a:buClr>
                <a:srgbClr val="F9B200"/>
              </a:buClr>
            </a:pPr>
            <a:r>
              <a:rPr lang="en-US" sz="8000" dirty="0">
                <a:solidFill>
                  <a:srgbClr val="333333"/>
                </a:solidFill>
                <a:latin typeface="Calibri" panose="020F0502020204030204" pitchFamily="34" charset="0"/>
                <a:cs typeface="Calibri" panose="020F0502020204030204" pitchFamily="34" charset="0"/>
              </a:rPr>
              <a:t>Tools validation by continuous feedback from </a:t>
            </a:r>
            <a:r>
              <a:rPr lang="en-US" sz="8000" b="1" dirty="0">
                <a:solidFill>
                  <a:srgbClr val="F9B200"/>
                </a:solidFill>
                <a:latin typeface="Calibri" panose="020F0502020204030204" pitchFamily="34" charset="0"/>
                <a:cs typeface="Calibri" panose="020F0502020204030204" pitchFamily="34" charset="0"/>
              </a:rPr>
              <a:t>real-operating systems</a:t>
            </a:r>
            <a:r>
              <a:rPr lang="en-US" sz="8000" dirty="0">
                <a:solidFill>
                  <a:srgbClr val="333333"/>
                </a:solidFill>
                <a:latin typeface="Calibri" panose="020F0502020204030204" pitchFamily="34" charset="0"/>
                <a:cs typeface="Calibri" panose="020F0502020204030204" pitchFamily="34" charset="0"/>
              </a:rPr>
              <a:t>.</a:t>
            </a:r>
          </a:p>
          <a:p>
            <a:pPr defTabSz="361950">
              <a:lnSpc>
                <a:spcPct val="120000"/>
              </a:lnSpc>
              <a:buClr>
                <a:srgbClr val="F9B200"/>
              </a:buClr>
            </a:pPr>
            <a:r>
              <a:rPr lang="en-US" sz="8000" dirty="0">
                <a:solidFill>
                  <a:srgbClr val="333333"/>
                </a:solidFill>
                <a:latin typeface="Calibri" panose="020F0502020204030204" pitchFamily="34" charset="0"/>
                <a:cs typeface="Calibri" panose="020F0502020204030204" pitchFamily="34" charset="0"/>
              </a:rPr>
              <a:t>Development of </a:t>
            </a:r>
            <a:r>
              <a:rPr lang="en-US" sz="8000" b="1" dirty="0">
                <a:solidFill>
                  <a:srgbClr val="F9B200"/>
                </a:solidFill>
                <a:latin typeface="Calibri" panose="020F0502020204030204" pitchFamily="34" charset="0"/>
                <a:cs typeface="Calibri" panose="020F0502020204030204" pitchFamily="34" charset="0"/>
              </a:rPr>
              <a:t>training from a practical methodology</a:t>
            </a:r>
            <a:r>
              <a:rPr lang="en-US" sz="8000" dirty="0">
                <a:solidFill>
                  <a:srgbClr val="333333"/>
                </a:solidFill>
                <a:latin typeface="Calibri" panose="020F0502020204030204" pitchFamily="34" charset="0"/>
                <a:cs typeface="Calibri" panose="020F0502020204030204" pitchFamily="34" charset="0"/>
              </a:rPr>
              <a:t>, making large use of</a:t>
            </a:r>
            <a:r>
              <a:rPr lang="en-US" sz="8000" b="1" dirty="0">
                <a:solidFill>
                  <a:srgbClr val="333333"/>
                </a:solidFill>
                <a:latin typeface="Calibri" panose="020F0502020204030204" pitchFamily="34" charset="0"/>
                <a:cs typeface="Calibri" panose="020F0502020204030204" pitchFamily="34" charset="0"/>
              </a:rPr>
              <a:t> </a:t>
            </a:r>
            <a:r>
              <a:rPr lang="en-US" sz="8000" b="1" i="1" dirty="0">
                <a:solidFill>
                  <a:srgbClr val="F9B200"/>
                </a:solidFill>
                <a:latin typeface="Calibri" panose="020F0502020204030204" pitchFamily="34" charset="0"/>
                <a:cs typeface="Calibri" panose="020F0502020204030204" pitchFamily="34" charset="0"/>
              </a:rPr>
              <a:t>use-cases</a:t>
            </a:r>
            <a:r>
              <a:rPr lang="en-US" sz="8000" dirty="0">
                <a:solidFill>
                  <a:srgbClr val="333333"/>
                </a:solidFill>
                <a:latin typeface="Calibri" panose="020F0502020204030204" pitchFamily="34" charset="0"/>
                <a:cs typeface="Calibri" panose="020F0502020204030204" pitchFamily="34" charset="0"/>
              </a:rPr>
              <a:t>, letting users utilize the software directly within their local environment, thus achieving a </a:t>
            </a:r>
            <a:r>
              <a:rPr lang="en-US" sz="8000" b="1" dirty="0">
                <a:solidFill>
                  <a:srgbClr val="F9B200"/>
                </a:solidFill>
                <a:latin typeface="Calibri" panose="020F0502020204030204" pitchFamily="34" charset="0"/>
                <a:cs typeface="Calibri" panose="020F0502020204030204" pitchFamily="34" charset="0"/>
              </a:rPr>
              <a:t>tailored solution to users local challenges</a:t>
            </a:r>
            <a:r>
              <a:rPr lang="en-US" sz="8000" dirty="0">
                <a:solidFill>
                  <a:srgbClr val="333333"/>
                </a:solidFill>
                <a:latin typeface="Calibri" panose="020F0502020204030204" pitchFamily="34" charset="0"/>
                <a:cs typeface="Calibri" panose="020F0502020204030204" pitchFamily="34" charset="0"/>
              </a:rPr>
              <a:t>.</a:t>
            </a:r>
          </a:p>
          <a:p>
            <a:pPr marL="0" indent="0">
              <a:buFont typeface="Arial" panose="020B0604020202020204" pitchFamily="34" charset="0"/>
              <a:buNone/>
            </a:pPr>
            <a:endParaRPr lang="es-ES" dirty="0">
              <a:latin typeface="+mj-lt"/>
            </a:endParaRPr>
          </a:p>
        </p:txBody>
      </p:sp>
      <p:sp>
        <p:nvSpPr>
          <p:cNvPr id="10" name="Titre 1">
            <a:extLst>
              <a:ext uri="{FF2B5EF4-FFF2-40B4-BE49-F238E27FC236}">
                <a16:creationId xmlns:a16="http://schemas.microsoft.com/office/drawing/2014/main" id="{79EB82E4-F79A-4F48-9452-805A33A7F94C}"/>
              </a:ext>
            </a:extLst>
          </p:cNvPr>
          <p:cNvSpPr txBox="1">
            <a:spLocks/>
          </p:cNvSpPr>
          <p:nvPr userDrawn="1"/>
        </p:nvSpPr>
        <p:spPr>
          <a:xfrm>
            <a:off x="4617491" y="970528"/>
            <a:ext cx="2929727" cy="743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3600" b="1" dirty="0">
                <a:solidFill>
                  <a:srgbClr val="F9B200"/>
                </a:solidFill>
                <a:latin typeface="Calibri" panose="020F0502020204030204" pitchFamily="34" charset="0"/>
                <a:cs typeface="Calibri" panose="020F0502020204030204" pitchFamily="34" charset="0"/>
              </a:rPr>
              <a:t>Solutions</a:t>
            </a:r>
          </a:p>
        </p:txBody>
      </p:sp>
      <p:sp>
        <p:nvSpPr>
          <p:cNvPr id="11" name="Rectángulo 15">
            <a:extLst>
              <a:ext uri="{FF2B5EF4-FFF2-40B4-BE49-F238E27FC236}">
                <a16:creationId xmlns:a16="http://schemas.microsoft.com/office/drawing/2014/main" id="{6FE9C03D-2F0B-480F-A7AA-44C05405FD2E}"/>
              </a:ext>
            </a:extLst>
          </p:cNvPr>
          <p:cNvSpPr/>
          <p:nvPr userDrawn="1"/>
        </p:nvSpPr>
        <p:spPr>
          <a:xfrm>
            <a:off x="1266749" y="4700110"/>
            <a:ext cx="3122594" cy="707886"/>
          </a:xfrm>
          <a:prstGeom prst="rect">
            <a:avLst/>
          </a:prstGeom>
        </p:spPr>
        <p:txBody>
          <a:bodyPr wrap="square">
            <a:spAutoFit/>
          </a:bodyPr>
          <a:lstStyle/>
          <a:p>
            <a:pPr algn="r">
              <a:buClr>
                <a:srgbClr val="004268"/>
              </a:buClr>
            </a:pPr>
            <a:r>
              <a:rPr lang="en-IE" sz="2000" dirty="0">
                <a:solidFill>
                  <a:srgbClr val="333333"/>
                </a:solidFill>
                <a:latin typeface="Calibri" panose="020F0502020204030204" pitchFamily="34" charset="0"/>
                <a:cs typeface="Calibri" panose="020F0502020204030204" pitchFamily="34" charset="0"/>
              </a:rPr>
              <a:t>Integration of SHIP in existing industrial processes</a:t>
            </a:r>
          </a:p>
        </p:txBody>
      </p:sp>
      <p:sp>
        <p:nvSpPr>
          <p:cNvPr id="12" name="Rectángulo 14">
            <a:extLst>
              <a:ext uri="{FF2B5EF4-FFF2-40B4-BE49-F238E27FC236}">
                <a16:creationId xmlns:a16="http://schemas.microsoft.com/office/drawing/2014/main" id="{98829DAC-DEBE-41B9-B464-B78DCEAE02E2}"/>
              </a:ext>
            </a:extLst>
          </p:cNvPr>
          <p:cNvSpPr/>
          <p:nvPr userDrawn="1"/>
        </p:nvSpPr>
        <p:spPr>
          <a:xfrm>
            <a:off x="117682" y="3528923"/>
            <a:ext cx="2063011" cy="707886"/>
          </a:xfrm>
          <a:prstGeom prst="rect">
            <a:avLst/>
          </a:prstGeom>
        </p:spPr>
        <p:txBody>
          <a:bodyPr wrap="square">
            <a:spAutoFit/>
          </a:bodyPr>
          <a:lstStyle/>
          <a:p>
            <a:pPr algn="r">
              <a:buClr>
                <a:srgbClr val="004268"/>
              </a:buClr>
            </a:pPr>
            <a:r>
              <a:rPr lang="en-IE" sz="2000" dirty="0">
                <a:solidFill>
                  <a:srgbClr val="333333"/>
                </a:solidFill>
                <a:latin typeface="Calibri" panose="020F0502020204030204" pitchFamily="34" charset="0"/>
                <a:cs typeface="Calibri" panose="020F0502020204030204" pitchFamily="34" charset="0"/>
              </a:rPr>
              <a:t>Economic competitiveness</a:t>
            </a:r>
          </a:p>
        </p:txBody>
      </p:sp>
      <p:pic>
        <p:nvPicPr>
          <p:cNvPr id="13" name="Picture 12" descr="A picture containing drawing, food&#10;&#10;Description automatically generated">
            <a:extLst>
              <a:ext uri="{FF2B5EF4-FFF2-40B4-BE49-F238E27FC236}">
                <a16:creationId xmlns:a16="http://schemas.microsoft.com/office/drawing/2014/main" id="{E1089612-0D02-4A67-8B5B-BFFE86D3F6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1937" y="1923819"/>
            <a:ext cx="1600989" cy="160510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0837ABB6-ADA4-4761-BC1E-9AAB1E4999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63864" y="2387134"/>
            <a:ext cx="2277722" cy="2283578"/>
          </a:xfrm>
          <a:prstGeom prst="rect">
            <a:avLst/>
          </a:prstGeom>
        </p:spPr>
      </p:pic>
      <p:sp>
        <p:nvSpPr>
          <p:cNvPr id="15" name="TextBox 14">
            <a:extLst>
              <a:ext uri="{FF2B5EF4-FFF2-40B4-BE49-F238E27FC236}">
                <a16:creationId xmlns:a16="http://schemas.microsoft.com/office/drawing/2014/main" id="{D9B6B373-A22A-491C-BE7A-EA3E2E5B9C4E}"/>
              </a:ext>
            </a:extLst>
          </p:cNvPr>
          <p:cNvSpPr txBox="1"/>
          <p:nvPr userDrawn="1"/>
        </p:nvSpPr>
        <p:spPr>
          <a:xfrm>
            <a:off x="4021090" y="857112"/>
            <a:ext cx="7488220" cy="646331"/>
          </a:xfrm>
          <a:prstGeom prst="rect">
            <a:avLst/>
          </a:prstGeom>
          <a:noFill/>
        </p:spPr>
        <p:txBody>
          <a:bodyPr wrap="square" rtlCol="0">
            <a:spAutoFit/>
          </a:bodyPr>
          <a:lstStyle/>
          <a:p>
            <a:pPr algn="r"/>
            <a:r>
              <a:rPr lang="fr-FR" sz="3600" b="1" dirty="0">
                <a:solidFill>
                  <a:srgbClr val="F9B200"/>
                </a:solidFill>
              </a:rPr>
              <a:t>Project</a:t>
            </a:r>
            <a:endParaRPr lang="en-IE" sz="3600" b="1" dirty="0">
              <a:solidFill>
                <a:srgbClr val="F9B200"/>
              </a:solidFill>
            </a:endParaRPr>
          </a:p>
        </p:txBody>
      </p:sp>
      <p:sp>
        <p:nvSpPr>
          <p:cNvPr id="16" name="Title 1">
            <a:extLst>
              <a:ext uri="{FF2B5EF4-FFF2-40B4-BE49-F238E27FC236}">
                <a16:creationId xmlns:a16="http://schemas.microsoft.com/office/drawing/2014/main" id="{C5EF5085-5CBB-4F4A-90A2-1742A4087A00}"/>
              </a:ext>
            </a:extLst>
          </p:cNvPr>
          <p:cNvSpPr txBox="1">
            <a:spLocks/>
          </p:cNvSpPr>
          <p:nvPr userDrawn="1"/>
        </p:nvSpPr>
        <p:spPr>
          <a:xfrm>
            <a:off x="3881130" y="312701"/>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E4D46B92-8B35-4D16-A841-43DF979DB84A}"/>
              </a:ext>
            </a:extLst>
          </p:cNvPr>
          <p:cNvSpPr/>
          <p:nvPr userDrawn="1"/>
        </p:nvSpPr>
        <p:spPr>
          <a:xfrm>
            <a:off x="397565" y="6365029"/>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20" name="Slide Number Placeholder 5">
            <a:extLst>
              <a:ext uri="{FF2B5EF4-FFF2-40B4-BE49-F238E27FC236}">
                <a16:creationId xmlns:a16="http://schemas.microsoft.com/office/drawing/2014/main" id="{33F4EB52-5096-4CA1-85FE-235826ECE103}"/>
              </a:ext>
            </a:extLst>
          </p:cNvPr>
          <p:cNvSpPr txBox="1">
            <a:spLocks/>
          </p:cNvSpPr>
          <p:nvPr userDrawn="1"/>
        </p:nvSpPr>
        <p:spPr>
          <a:xfrm>
            <a:off x="9266208" y="630470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Tree>
    <p:extLst>
      <p:ext uri="{BB962C8B-B14F-4D97-AF65-F5344CB8AC3E}">
        <p14:creationId xmlns:p14="http://schemas.microsoft.com/office/powerpoint/2010/main" val="1745464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875B27F-3366-4C75-A40B-7529204D47FF}"/>
              </a:ext>
            </a:extLst>
          </p:cNvPr>
          <p:cNvSpPr>
            <a:spLocks noGrp="1"/>
          </p:cNvSpPr>
          <p:nvPr>
            <p:ph type="dt" sz="half" idx="10"/>
          </p:nvPr>
        </p:nvSpPr>
        <p:spPr/>
        <p:txBody>
          <a:bodyPr/>
          <a:lstStyle/>
          <a:p>
            <a:fld id="{EFCEAC38-2C38-45B7-911E-F304945F166B}" type="datetime1">
              <a:rPr lang="en-IE" smtClean="0"/>
              <a:t>17/06/2021</a:t>
            </a:fld>
            <a:endParaRPr lang="en-IE"/>
          </a:p>
        </p:txBody>
      </p:sp>
      <p:sp>
        <p:nvSpPr>
          <p:cNvPr id="4" name="Footer Placeholder 3">
            <a:extLst>
              <a:ext uri="{FF2B5EF4-FFF2-40B4-BE49-F238E27FC236}">
                <a16:creationId xmlns:a16="http://schemas.microsoft.com/office/drawing/2014/main" id="{CA96B17C-0E1F-4975-A5C9-1982047D12B6}"/>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09F88FB2-8C32-4075-83D9-CD279F3B01BE}"/>
              </a:ext>
            </a:extLst>
          </p:cNvPr>
          <p:cNvSpPr>
            <a:spLocks noGrp="1"/>
          </p:cNvSpPr>
          <p:nvPr>
            <p:ph type="sldNum" sz="quarter" idx="12"/>
          </p:nvPr>
        </p:nvSpPr>
        <p:spPr/>
        <p:txBody>
          <a:bodyPr/>
          <a:lstStyle/>
          <a:p>
            <a:fld id="{837BD54B-E92B-48D5-8440-1D6FC5D1A4B2}" type="slidenum">
              <a:rPr lang="en-IE" smtClean="0"/>
              <a:pPr/>
              <a:t>‹#›</a:t>
            </a:fld>
            <a:endParaRPr lang="en-IE" dirty="0"/>
          </a:p>
        </p:txBody>
      </p:sp>
      <p:pic>
        <p:nvPicPr>
          <p:cNvPr id="6" name="Picture 5">
            <a:extLst>
              <a:ext uri="{FF2B5EF4-FFF2-40B4-BE49-F238E27FC236}">
                <a16:creationId xmlns:a16="http://schemas.microsoft.com/office/drawing/2014/main" id="{8660B91B-02E8-418B-BC20-8E3BFC08E8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5486" y="1176207"/>
            <a:ext cx="1644465" cy="671177"/>
          </a:xfrm>
          <a:prstGeom prst="rect">
            <a:avLst/>
          </a:prstGeom>
        </p:spPr>
      </p:pic>
      <p:pic>
        <p:nvPicPr>
          <p:cNvPr id="7" name="Picture 6">
            <a:extLst>
              <a:ext uri="{FF2B5EF4-FFF2-40B4-BE49-F238E27FC236}">
                <a16:creationId xmlns:a16="http://schemas.microsoft.com/office/drawing/2014/main" id="{ADA84EE7-8113-4105-B62A-CCEFF0D1FA7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765711" y="4427039"/>
            <a:ext cx="812832" cy="418103"/>
          </a:xfrm>
          <a:prstGeom prst="rect">
            <a:avLst/>
          </a:prstGeom>
        </p:spPr>
      </p:pic>
      <p:sp>
        <p:nvSpPr>
          <p:cNvPr id="8" name="Oval 7">
            <a:extLst>
              <a:ext uri="{FF2B5EF4-FFF2-40B4-BE49-F238E27FC236}">
                <a16:creationId xmlns:a16="http://schemas.microsoft.com/office/drawing/2014/main" id="{6CB51358-05AA-4456-9B17-EB35B5B22F28}"/>
              </a:ext>
            </a:extLst>
          </p:cNvPr>
          <p:cNvSpPr/>
          <p:nvPr userDrawn="1"/>
        </p:nvSpPr>
        <p:spPr>
          <a:xfrm>
            <a:off x="900989" y="3798414"/>
            <a:ext cx="1954473" cy="19183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8">
            <a:extLst>
              <a:ext uri="{FF2B5EF4-FFF2-40B4-BE49-F238E27FC236}">
                <a16:creationId xmlns:a16="http://schemas.microsoft.com/office/drawing/2014/main" id="{4A8513E7-9913-4BF8-B419-B4447A0BD4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78280" y="4026266"/>
            <a:ext cx="2054694" cy="731069"/>
          </a:xfrm>
          <a:prstGeom prst="rect">
            <a:avLst/>
          </a:prstGeom>
        </p:spPr>
      </p:pic>
      <p:pic>
        <p:nvPicPr>
          <p:cNvPr id="10" name="Picture 9">
            <a:extLst>
              <a:ext uri="{FF2B5EF4-FFF2-40B4-BE49-F238E27FC236}">
                <a16:creationId xmlns:a16="http://schemas.microsoft.com/office/drawing/2014/main" id="{A7267434-3357-442A-8248-F072486974A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211641" y="3993815"/>
            <a:ext cx="663979" cy="763520"/>
          </a:xfrm>
          <a:prstGeom prst="rect">
            <a:avLst/>
          </a:prstGeom>
        </p:spPr>
      </p:pic>
      <p:pic>
        <p:nvPicPr>
          <p:cNvPr id="11" name="Picture 10">
            <a:extLst>
              <a:ext uri="{FF2B5EF4-FFF2-40B4-BE49-F238E27FC236}">
                <a16:creationId xmlns:a16="http://schemas.microsoft.com/office/drawing/2014/main" id="{06FA9E0E-4F80-4043-A5EB-9171C8CC738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465486" y="2153302"/>
            <a:ext cx="2183349" cy="478136"/>
          </a:xfrm>
          <a:prstGeom prst="rect">
            <a:avLst/>
          </a:prstGeom>
        </p:spPr>
      </p:pic>
      <p:pic>
        <p:nvPicPr>
          <p:cNvPr id="12" name="Picture 11">
            <a:extLst>
              <a:ext uri="{FF2B5EF4-FFF2-40B4-BE49-F238E27FC236}">
                <a16:creationId xmlns:a16="http://schemas.microsoft.com/office/drawing/2014/main" id="{A15BCD59-D06C-4929-99D5-0322B7E9071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825219" y="2117434"/>
            <a:ext cx="2301765" cy="502915"/>
          </a:xfrm>
          <a:prstGeom prst="rect">
            <a:avLst/>
          </a:prstGeom>
        </p:spPr>
      </p:pic>
      <p:pic>
        <p:nvPicPr>
          <p:cNvPr id="13" name="Picture 12">
            <a:extLst>
              <a:ext uri="{FF2B5EF4-FFF2-40B4-BE49-F238E27FC236}">
                <a16:creationId xmlns:a16="http://schemas.microsoft.com/office/drawing/2014/main" id="{DF98882C-9A80-4568-8DDC-1165CE30EAEB}"/>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174188" y="2153302"/>
            <a:ext cx="1200984" cy="554882"/>
          </a:xfrm>
          <a:prstGeom prst="rect">
            <a:avLst/>
          </a:prstGeom>
        </p:spPr>
      </p:pic>
      <p:sp>
        <p:nvSpPr>
          <p:cNvPr id="14" name="Oval 13">
            <a:extLst>
              <a:ext uri="{FF2B5EF4-FFF2-40B4-BE49-F238E27FC236}">
                <a16:creationId xmlns:a16="http://schemas.microsoft.com/office/drawing/2014/main" id="{736FAEB2-2CB6-48BB-9F7B-D3D1BA80B802}"/>
              </a:ext>
            </a:extLst>
          </p:cNvPr>
          <p:cNvSpPr/>
          <p:nvPr userDrawn="1"/>
        </p:nvSpPr>
        <p:spPr>
          <a:xfrm>
            <a:off x="6810375" y="3428156"/>
            <a:ext cx="1819688" cy="17943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5" name="Picture 14">
            <a:extLst>
              <a:ext uri="{FF2B5EF4-FFF2-40B4-BE49-F238E27FC236}">
                <a16:creationId xmlns:a16="http://schemas.microsoft.com/office/drawing/2014/main" id="{4440E3DF-5F6F-4EAE-A19A-B7F411AA0861}"/>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385778" y="3157859"/>
            <a:ext cx="708236" cy="577747"/>
          </a:xfrm>
          <a:prstGeom prst="rect">
            <a:avLst/>
          </a:prstGeom>
        </p:spPr>
      </p:pic>
      <p:pic>
        <p:nvPicPr>
          <p:cNvPr id="16" name="Picture 15">
            <a:extLst>
              <a:ext uri="{FF2B5EF4-FFF2-40B4-BE49-F238E27FC236}">
                <a16:creationId xmlns:a16="http://schemas.microsoft.com/office/drawing/2014/main" id="{506CB857-3F1E-47D1-AC3C-D893E310009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371404" y="3157859"/>
            <a:ext cx="1146959" cy="512309"/>
          </a:xfrm>
          <a:prstGeom prst="rect">
            <a:avLst/>
          </a:prstGeom>
        </p:spPr>
      </p:pic>
      <p:pic>
        <p:nvPicPr>
          <p:cNvPr id="17" name="Picture 16">
            <a:extLst>
              <a:ext uri="{FF2B5EF4-FFF2-40B4-BE49-F238E27FC236}">
                <a16:creationId xmlns:a16="http://schemas.microsoft.com/office/drawing/2014/main" id="{2015651E-894B-47DD-ACCA-A54555FF1AF5}"/>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101956" y="3047083"/>
            <a:ext cx="936473" cy="690255"/>
          </a:xfrm>
          <a:prstGeom prst="rect">
            <a:avLst/>
          </a:prstGeom>
        </p:spPr>
      </p:pic>
      <p:pic>
        <p:nvPicPr>
          <p:cNvPr id="18" name="Picture 17">
            <a:extLst>
              <a:ext uri="{FF2B5EF4-FFF2-40B4-BE49-F238E27FC236}">
                <a16:creationId xmlns:a16="http://schemas.microsoft.com/office/drawing/2014/main" id="{C86E616E-DF15-4D8B-BA1B-30FEDFCC45E9}"/>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4495958" y="4909123"/>
            <a:ext cx="1756055" cy="802478"/>
          </a:xfrm>
          <a:prstGeom prst="rect">
            <a:avLst/>
          </a:prstGeom>
        </p:spPr>
      </p:pic>
      <p:pic>
        <p:nvPicPr>
          <p:cNvPr id="19" name="Imagen 8" descr="Imagen que contiene objeto, reloj, firmar&#10;&#10;Descripción generada automáticamente">
            <a:extLst>
              <a:ext uri="{FF2B5EF4-FFF2-40B4-BE49-F238E27FC236}">
                <a16:creationId xmlns:a16="http://schemas.microsoft.com/office/drawing/2014/main" id="{C9622738-D4FA-437D-A7BA-4B6E8DD75A00}"/>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8724371" y="3178226"/>
            <a:ext cx="1099166" cy="549583"/>
          </a:xfrm>
          <a:prstGeom prst="rect">
            <a:avLst/>
          </a:prstGeom>
        </p:spPr>
      </p:pic>
      <p:sp>
        <p:nvSpPr>
          <p:cNvPr id="20" name="TextBox 19">
            <a:extLst>
              <a:ext uri="{FF2B5EF4-FFF2-40B4-BE49-F238E27FC236}">
                <a16:creationId xmlns:a16="http://schemas.microsoft.com/office/drawing/2014/main" id="{51314673-AD5E-4428-80FF-1B922E535FA9}"/>
              </a:ext>
            </a:extLst>
          </p:cNvPr>
          <p:cNvSpPr txBox="1"/>
          <p:nvPr userDrawn="1"/>
        </p:nvSpPr>
        <p:spPr>
          <a:xfrm>
            <a:off x="8119068" y="857112"/>
            <a:ext cx="3390242" cy="646331"/>
          </a:xfrm>
          <a:prstGeom prst="rect">
            <a:avLst/>
          </a:prstGeom>
          <a:noFill/>
        </p:spPr>
        <p:txBody>
          <a:bodyPr wrap="square" rtlCol="0">
            <a:spAutoFit/>
          </a:bodyPr>
          <a:lstStyle/>
          <a:p>
            <a:pPr algn="r"/>
            <a:r>
              <a:rPr lang="fr-FR" sz="3600" b="1" dirty="0">
                <a:solidFill>
                  <a:srgbClr val="F9B200"/>
                </a:solidFill>
              </a:rPr>
              <a:t>Partners</a:t>
            </a:r>
            <a:endParaRPr lang="en-IE" sz="3600" b="1" dirty="0">
              <a:solidFill>
                <a:srgbClr val="F9B200"/>
              </a:solidFill>
            </a:endParaRPr>
          </a:p>
        </p:txBody>
      </p:sp>
      <p:pic>
        <p:nvPicPr>
          <p:cNvPr id="21" name="Picture 20">
            <a:extLst>
              <a:ext uri="{FF2B5EF4-FFF2-40B4-BE49-F238E27FC236}">
                <a16:creationId xmlns:a16="http://schemas.microsoft.com/office/drawing/2014/main" id="{2EC3A66F-9B26-46A9-BE52-21F5C0AABE17}"/>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018685" y="4084558"/>
            <a:ext cx="1373054" cy="502915"/>
          </a:xfrm>
          <a:prstGeom prst="rect">
            <a:avLst/>
          </a:prstGeom>
        </p:spPr>
      </p:pic>
      <p:pic>
        <p:nvPicPr>
          <p:cNvPr id="22" name="Picture 21">
            <a:extLst>
              <a:ext uri="{FF2B5EF4-FFF2-40B4-BE49-F238E27FC236}">
                <a16:creationId xmlns:a16="http://schemas.microsoft.com/office/drawing/2014/main" id="{49F48322-A9B1-4CA1-996B-273FFA201D38}"/>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a:stretch/>
        </p:blipFill>
        <p:spPr>
          <a:xfrm>
            <a:off x="7917662" y="4129666"/>
            <a:ext cx="1146960" cy="593155"/>
          </a:xfrm>
          <a:prstGeom prst="rect">
            <a:avLst/>
          </a:prstGeom>
        </p:spPr>
      </p:pic>
      <p:pic>
        <p:nvPicPr>
          <p:cNvPr id="23" name="Picture 22">
            <a:extLst>
              <a:ext uri="{FF2B5EF4-FFF2-40B4-BE49-F238E27FC236}">
                <a16:creationId xmlns:a16="http://schemas.microsoft.com/office/drawing/2014/main" id="{D896B14D-85C7-4413-BB5B-18EC878F6DE0}"/>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6329047" y="3918376"/>
            <a:ext cx="1533708" cy="828822"/>
          </a:xfrm>
          <a:prstGeom prst="rect">
            <a:avLst/>
          </a:prstGeom>
        </p:spPr>
      </p:pic>
      <p:sp>
        <p:nvSpPr>
          <p:cNvPr id="24" name="Rectangle: Rounded Corners 23">
            <a:extLst>
              <a:ext uri="{FF2B5EF4-FFF2-40B4-BE49-F238E27FC236}">
                <a16:creationId xmlns:a16="http://schemas.microsoft.com/office/drawing/2014/main" id="{9954596D-8DB7-49B2-9EDF-EF5E5090DE24}"/>
              </a:ext>
            </a:extLst>
          </p:cNvPr>
          <p:cNvSpPr/>
          <p:nvPr userDrawn="1"/>
        </p:nvSpPr>
        <p:spPr>
          <a:xfrm>
            <a:off x="-200967" y="1202541"/>
            <a:ext cx="4234839" cy="648099"/>
          </a:xfrm>
          <a:prstGeom prst="roundRect">
            <a:avLst/>
          </a:prstGeom>
          <a:solidFill>
            <a:schemeClr val="bg2"/>
          </a:solidFill>
          <a:ln>
            <a:noFill/>
          </a:ln>
          <a:effectLst>
            <a:reflection stA="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 </a:t>
            </a:r>
            <a:endParaRPr lang="en-GB" dirty="0"/>
          </a:p>
        </p:txBody>
      </p:sp>
      <p:sp>
        <p:nvSpPr>
          <p:cNvPr id="25" name="Rectangle: Rounded Corners 24">
            <a:extLst>
              <a:ext uri="{FF2B5EF4-FFF2-40B4-BE49-F238E27FC236}">
                <a16:creationId xmlns:a16="http://schemas.microsoft.com/office/drawing/2014/main" id="{641DFD64-CE17-4CF5-B220-1F66F9AD5092}"/>
              </a:ext>
            </a:extLst>
          </p:cNvPr>
          <p:cNvSpPr/>
          <p:nvPr userDrawn="1"/>
        </p:nvSpPr>
        <p:spPr>
          <a:xfrm>
            <a:off x="-271304" y="2153302"/>
            <a:ext cx="4305178" cy="6481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BBC5B9C0-48A8-432A-8CD7-C04ABAC22A16}"/>
              </a:ext>
            </a:extLst>
          </p:cNvPr>
          <p:cNvSpPr/>
          <p:nvPr userDrawn="1"/>
        </p:nvSpPr>
        <p:spPr>
          <a:xfrm>
            <a:off x="-130629" y="3105911"/>
            <a:ext cx="4164501" cy="64810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38C3E229-3BF5-470E-A576-562351DD4D8D}"/>
              </a:ext>
            </a:extLst>
          </p:cNvPr>
          <p:cNvSpPr/>
          <p:nvPr userDrawn="1"/>
        </p:nvSpPr>
        <p:spPr>
          <a:xfrm>
            <a:off x="-130629" y="4060128"/>
            <a:ext cx="4164503" cy="65329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5E9DC269-162E-4B2C-B290-7843500CA79C}"/>
              </a:ext>
            </a:extLst>
          </p:cNvPr>
          <p:cNvSpPr/>
          <p:nvPr userDrawn="1"/>
        </p:nvSpPr>
        <p:spPr>
          <a:xfrm>
            <a:off x="-130629" y="5019066"/>
            <a:ext cx="4154331" cy="65329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lide Number Placeholder 2">
            <a:extLst>
              <a:ext uri="{FF2B5EF4-FFF2-40B4-BE49-F238E27FC236}">
                <a16:creationId xmlns:a16="http://schemas.microsoft.com/office/drawing/2014/main" id="{B5B98DA1-F7B8-4FED-93CD-33C01BEF3363}"/>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30" name="TextBox 29">
            <a:extLst>
              <a:ext uri="{FF2B5EF4-FFF2-40B4-BE49-F238E27FC236}">
                <a16:creationId xmlns:a16="http://schemas.microsoft.com/office/drawing/2014/main" id="{2BF99AF7-938D-4FF7-B870-6FA89F875F3B}"/>
              </a:ext>
            </a:extLst>
          </p:cNvPr>
          <p:cNvSpPr txBox="1"/>
          <p:nvPr userDrawn="1"/>
        </p:nvSpPr>
        <p:spPr>
          <a:xfrm>
            <a:off x="608582" y="1267236"/>
            <a:ext cx="3276600" cy="461665"/>
          </a:xfrm>
          <a:prstGeom prst="rect">
            <a:avLst/>
          </a:prstGeom>
          <a:noFill/>
        </p:spPr>
        <p:txBody>
          <a:bodyPr wrap="square" rtlCol="0">
            <a:spAutoFit/>
          </a:bodyPr>
          <a:lstStyle/>
          <a:p>
            <a:pPr algn="r">
              <a:buClr>
                <a:srgbClr val="F9B200"/>
              </a:buClr>
            </a:pPr>
            <a:r>
              <a:rPr lang="fr-FR" sz="2400" b="1" dirty="0">
                <a:solidFill>
                  <a:srgbClr val="333333"/>
                </a:solidFill>
              </a:rPr>
              <a:t>Coordination</a:t>
            </a:r>
          </a:p>
        </p:txBody>
      </p:sp>
      <p:sp>
        <p:nvSpPr>
          <p:cNvPr id="31" name="TextBox 30">
            <a:extLst>
              <a:ext uri="{FF2B5EF4-FFF2-40B4-BE49-F238E27FC236}">
                <a16:creationId xmlns:a16="http://schemas.microsoft.com/office/drawing/2014/main" id="{1BA4CAE9-E676-466B-AD58-26BF59404823}"/>
              </a:ext>
            </a:extLst>
          </p:cNvPr>
          <p:cNvSpPr txBox="1"/>
          <p:nvPr userDrawn="1"/>
        </p:nvSpPr>
        <p:spPr>
          <a:xfrm>
            <a:off x="107164" y="2246519"/>
            <a:ext cx="4072774" cy="461665"/>
          </a:xfrm>
          <a:prstGeom prst="rect">
            <a:avLst/>
          </a:prstGeom>
          <a:noFill/>
        </p:spPr>
        <p:txBody>
          <a:bodyPr wrap="square" rtlCol="0">
            <a:spAutoFit/>
          </a:bodyPr>
          <a:lstStyle/>
          <a:p>
            <a:pPr>
              <a:buClr>
                <a:srgbClr val="F9B200"/>
              </a:buClr>
            </a:pPr>
            <a:r>
              <a:rPr lang="fr-FR" sz="2400" b="1" dirty="0">
                <a:solidFill>
                  <a:srgbClr val="333333"/>
                </a:solidFill>
              </a:rPr>
              <a:t>Solar technologies providers</a:t>
            </a:r>
          </a:p>
        </p:txBody>
      </p:sp>
      <p:sp>
        <p:nvSpPr>
          <p:cNvPr id="32" name="TextBox 31">
            <a:extLst>
              <a:ext uri="{FF2B5EF4-FFF2-40B4-BE49-F238E27FC236}">
                <a16:creationId xmlns:a16="http://schemas.microsoft.com/office/drawing/2014/main" id="{15BE8F0C-AF55-4B1A-949D-F3821828A610}"/>
              </a:ext>
            </a:extLst>
          </p:cNvPr>
          <p:cNvSpPr txBox="1"/>
          <p:nvPr userDrawn="1"/>
        </p:nvSpPr>
        <p:spPr>
          <a:xfrm>
            <a:off x="559229" y="3198159"/>
            <a:ext cx="3276600" cy="461665"/>
          </a:xfrm>
          <a:prstGeom prst="rect">
            <a:avLst/>
          </a:prstGeom>
          <a:noFill/>
        </p:spPr>
        <p:txBody>
          <a:bodyPr wrap="square" rtlCol="0">
            <a:spAutoFit/>
          </a:bodyPr>
          <a:lstStyle/>
          <a:p>
            <a:pPr algn="r">
              <a:buClr>
                <a:srgbClr val="F9B200"/>
              </a:buClr>
            </a:pPr>
            <a:r>
              <a:rPr lang="fr-FR" sz="2400" b="1" dirty="0">
                <a:solidFill>
                  <a:srgbClr val="333333"/>
                </a:solidFill>
              </a:rPr>
              <a:t>R&amp;D and consulting</a:t>
            </a:r>
          </a:p>
        </p:txBody>
      </p:sp>
      <p:sp>
        <p:nvSpPr>
          <p:cNvPr id="33" name="TextBox 32">
            <a:extLst>
              <a:ext uri="{FF2B5EF4-FFF2-40B4-BE49-F238E27FC236}">
                <a16:creationId xmlns:a16="http://schemas.microsoft.com/office/drawing/2014/main" id="{9F3D59A9-1FD0-42AE-9DFF-89EB7F85B1B1}"/>
              </a:ext>
            </a:extLst>
          </p:cNvPr>
          <p:cNvSpPr txBox="1"/>
          <p:nvPr userDrawn="1"/>
        </p:nvSpPr>
        <p:spPr>
          <a:xfrm>
            <a:off x="591614" y="4142197"/>
            <a:ext cx="3276600" cy="461665"/>
          </a:xfrm>
          <a:prstGeom prst="rect">
            <a:avLst/>
          </a:prstGeom>
          <a:noFill/>
        </p:spPr>
        <p:txBody>
          <a:bodyPr wrap="square" rtlCol="0">
            <a:spAutoFit/>
          </a:bodyPr>
          <a:lstStyle/>
          <a:p>
            <a:pPr algn="r">
              <a:buClr>
                <a:srgbClr val="F9B200"/>
              </a:buClr>
            </a:pPr>
            <a:r>
              <a:rPr lang="fr-FR" sz="2400" b="1" dirty="0">
                <a:solidFill>
                  <a:srgbClr val="333333"/>
                </a:solidFill>
              </a:rPr>
              <a:t>Agro-</a:t>
            </a:r>
            <a:r>
              <a:rPr lang="fr-FR" sz="2400" b="1" dirty="0" err="1">
                <a:solidFill>
                  <a:srgbClr val="333333"/>
                </a:solidFill>
              </a:rPr>
              <a:t>food</a:t>
            </a:r>
            <a:r>
              <a:rPr lang="fr-FR" sz="2400" b="1" dirty="0">
                <a:solidFill>
                  <a:srgbClr val="333333"/>
                </a:solidFill>
              </a:rPr>
              <a:t> </a:t>
            </a:r>
            <a:r>
              <a:rPr lang="fr-FR" sz="2400" b="1" dirty="0" err="1">
                <a:solidFill>
                  <a:srgbClr val="333333"/>
                </a:solidFill>
              </a:rPr>
              <a:t>field</a:t>
            </a:r>
            <a:r>
              <a:rPr lang="fr-FR" sz="2400" b="1" dirty="0">
                <a:solidFill>
                  <a:srgbClr val="333333"/>
                </a:solidFill>
              </a:rPr>
              <a:t> experts</a:t>
            </a:r>
          </a:p>
        </p:txBody>
      </p:sp>
      <p:sp>
        <p:nvSpPr>
          <p:cNvPr id="34" name="TextBox 33">
            <a:extLst>
              <a:ext uri="{FF2B5EF4-FFF2-40B4-BE49-F238E27FC236}">
                <a16:creationId xmlns:a16="http://schemas.microsoft.com/office/drawing/2014/main" id="{2451A907-1317-47F9-B8B9-BF78187115E8}"/>
              </a:ext>
            </a:extLst>
          </p:cNvPr>
          <p:cNvSpPr txBox="1"/>
          <p:nvPr userDrawn="1"/>
        </p:nvSpPr>
        <p:spPr>
          <a:xfrm>
            <a:off x="401920" y="5058988"/>
            <a:ext cx="3483262" cy="461665"/>
          </a:xfrm>
          <a:prstGeom prst="rect">
            <a:avLst/>
          </a:prstGeom>
          <a:noFill/>
        </p:spPr>
        <p:txBody>
          <a:bodyPr wrap="square" rtlCol="0">
            <a:spAutoFit/>
          </a:bodyPr>
          <a:lstStyle/>
          <a:p>
            <a:pPr algn="r">
              <a:buClr>
                <a:srgbClr val="F9B200"/>
              </a:buClr>
            </a:pPr>
            <a:r>
              <a:rPr lang="fr-FR" sz="2400" b="1" dirty="0">
                <a:solidFill>
                  <a:srgbClr val="333333"/>
                </a:solidFill>
              </a:rPr>
              <a:t>Dissemination &amp; Training</a:t>
            </a:r>
          </a:p>
        </p:txBody>
      </p:sp>
      <p:pic>
        <p:nvPicPr>
          <p:cNvPr id="35" name="Picture 34" descr="A picture containing drawing&#10;&#10;Description automatically generated">
            <a:extLst>
              <a:ext uri="{FF2B5EF4-FFF2-40B4-BE49-F238E27FC236}">
                <a16:creationId xmlns:a16="http://schemas.microsoft.com/office/drawing/2014/main" id="{B7400146-3FE5-41A9-9E76-43960EAB3106}"/>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465486" y="3094718"/>
            <a:ext cx="1675500" cy="666876"/>
          </a:xfrm>
          <a:prstGeom prst="rect">
            <a:avLst/>
          </a:prstGeom>
        </p:spPr>
      </p:pic>
      <p:sp>
        <p:nvSpPr>
          <p:cNvPr id="66" name="Rectangle: Rounded Corners 65">
            <a:extLst>
              <a:ext uri="{FF2B5EF4-FFF2-40B4-BE49-F238E27FC236}">
                <a16:creationId xmlns:a16="http://schemas.microsoft.com/office/drawing/2014/main" id="{B920EB58-CE7B-4DC3-89D7-0D0AF36F06DD}"/>
              </a:ext>
            </a:extLst>
          </p:cNvPr>
          <p:cNvSpPr/>
          <p:nvPr userDrawn="1"/>
        </p:nvSpPr>
        <p:spPr>
          <a:xfrm>
            <a:off x="397565" y="6416675"/>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67" name="Slide Number Placeholder 5">
            <a:extLst>
              <a:ext uri="{FF2B5EF4-FFF2-40B4-BE49-F238E27FC236}">
                <a16:creationId xmlns:a16="http://schemas.microsoft.com/office/drawing/2014/main" id="{A689DE19-4659-4140-BF0E-9DDB8638ECE6}"/>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68" name="Title 1">
            <a:extLst>
              <a:ext uri="{FF2B5EF4-FFF2-40B4-BE49-F238E27FC236}">
                <a16:creationId xmlns:a16="http://schemas.microsoft.com/office/drawing/2014/main" id="{F500DDCC-0B68-4091-889C-29B8A973A71D}"/>
              </a:ext>
            </a:extLst>
          </p:cNvPr>
          <p:cNvSpPr txBox="1">
            <a:spLocks/>
          </p:cNvSpPr>
          <p:nvPr userDrawn="1"/>
        </p:nvSpPr>
        <p:spPr>
          <a:xfrm>
            <a:off x="3881130" y="312701"/>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508502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PECTED RESUL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85F0522-4B29-4B02-B577-D5E04F34C705}"/>
              </a:ext>
            </a:extLst>
          </p:cNvPr>
          <p:cNvSpPr>
            <a:spLocks noGrp="1"/>
          </p:cNvSpPr>
          <p:nvPr>
            <p:ph type="dt" sz="half" idx="10"/>
          </p:nvPr>
        </p:nvSpPr>
        <p:spPr/>
        <p:txBody>
          <a:bodyPr/>
          <a:lstStyle/>
          <a:p>
            <a:fld id="{EFCEAC38-2C38-45B7-911E-F304945F166B}" type="datetime1">
              <a:rPr lang="en-IE" smtClean="0"/>
              <a:t>17/06/2021</a:t>
            </a:fld>
            <a:endParaRPr lang="en-IE"/>
          </a:p>
        </p:txBody>
      </p:sp>
      <p:sp>
        <p:nvSpPr>
          <p:cNvPr id="4" name="Footer Placeholder 3">
            <a:extLst>
              <a:ext uri="{FF2B5EF4-FFF2-40B4-BE49-F238E27FC236}">
                <a16:creationId xmlns:a16="http://schemas.microsoft.com/office/drawing/2014/main" id="{6C72957F-610B-4C7E-8722-01266279D0DB}"/>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04A62ED-CBE0-4CA7-B6D4-80918733BB47}"/>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2">
            <a:extLst>
              <a:ext uri="{FF2B5EF4-FFF2-40B4-BE49-F238E27FC236}">
                <a16:creationId xmlns:a16="http://schemas.microsoft.com/office/drawing/2014/main" id="{2099D2BD-1820-48CA-8C1E-76DBED4D19F3}"/>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Titre 1">
            <a:extLst>
              <a:ext uri="{FF2B5EF4-FFF2-40B4-BE49-F238E27FC236}">
                <a16:creationId xmlns:a16="http://schemas.microsoft.com/office/drawing/2014/main" id="{1F193EC8-0405-4617-B6E8-C8AC1FB4BDCA}"/>
              </a:ext>
            </a:extLst>
          </p:cNvPr>
          <p:cNvSpPr txBox="1">
            <a:spLocks/>
          </p:cNvSpPr>
          <p:nvPr userDrawn="1"/>
        </p:nvSpPr>
        <p:spPr>
          <a:xfrm>
            <a:off x="8601676" y="6459838"/>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8" name="TextBox 7">
            <a:extLst>
              <a:ext uri="{FF2B5EF4-FFF2-40B4-BE49-F238E27FC236}">
                <a16:creationId xmlns:a16="http://schemas.microsoft.com/office/drawing/2014/main" id="{5AACA5E6-3CED-434E-929A-68CC91836C90}"/>
              </a:ext>
            </a:extLst>
          </p:cNvPr>
          <p:cNvSpPr txBox="1"/>
          <p:nvPr userDrawn="1"/>
        </p:nvSpPr>
        <p:spPr>
          <a:xfrm>
            <a:off x="515960" y="487780"/>
            <a:ext cx="7113946" cy="1015663"/>
          </a:xfrm>
          <a:prstGeom prst="rect">
            <a:avLst/>
          </a:prstGeom>
          <a:noFill/>
        </p:spPr>
        <p:txBody>
          <a:bodyPr wrap="square" rtlCol="0">
            <a:spAutoFit/>
          </a:bodyPr>
          <a:lstStyle/>
          <a:p>
            <a:r>
              <a:rPr lang="en-IE" sz="2000" b="1" dirty="0">
                <a:solidFill>
                  <a:srgbClr val="01426A"/>
                </a:solidFill>
                <a:latin typeface="Calibri" panose="020F0502020204030204" pitchFamily="34" charset="0"/>
                <a:cs typeface="Calibri" panose="020F0502020204030204" pitchFamily="34" charset="0"/>
              </a:rPr>
              <a:t>SHIP</a:t>
            </a:r>
            <a:r>
              <a:rPr lang="en-IE" sz="2000" b="1" dirty="0">
                <a:solidFill>
                  <a:srgbClr val="F9B000"/>
                </a:solidFill>
                <a:latin typeface="Calibri" panose="020F0502020204030204" pitchFamily="34" charset="0"/>
                <a:cs typeface="Calibri" panose="020F0502020204030204" pitchFamily="34" charset="0"/>
              </a:rPr>
              <a:t>2</a:t>
            </a:r>
            <a:r>
              <a:rPr lang="en-IE" sz="2000" b="1" dirty="0">
                <a:solidFill>
                  <a:srgbClr val="01426A"/>
                </a:solidFill>
                <a:latin typeface="Calibri" panose="020F0502020204030204" pitchFamily="34" charset="0"/>
                <a:cs typeface="Calibri" panose="020F0502020204030204" pitchFamily="34" charset="0"/>
              </a:rPr>
              <a:t>FAIR</a:t>
            </a:r>
            <a:r>
              <a:rPr lang="en-IE" sz="2000" dirty="0">
                <a:solidFill>
                  <a:srgbClr val="333333"/>
                </a:solidFill>
                <a:latin typeface="Calibri" panose="020F0502020204030204" pitchFamily="34" charset="0"/>
                <a:cs typeface="Calibri" panose="020F0502020204030204" pitchFamily="34" charset="0"/>
              </a:rPr>
              <a:t> will develop and demonstrate, at four real industrial sites - </a:t>
            </a:r>
            <a:r>
              <a:rPr lang="en-IE" sz="2000" b="1" dirty="0">
                <a:solidFill>
                  <a:srgbClr val="F9B000"/>
                </a:solidFill>
                <a:latin typeface="Calibri" panose="020F0502020204030204" pitchFamily="34" charset="0"/>
                <a:cs typeface="Calibri" panose="020F0502020204030204" pitchFamily="34" charset="0"/>
              </a:rPr>
              <a:t>demo-sites</a:t>
            </a:r>
            <a:r>
              <a:rPr lang="en-IE" sz="2000" dirty="0">
                <a:solidFill>
                  <a:srgbClr val="333333"/>
                </a:solidFill>
                <a:latin typeface="Calibri" panose="020F0502020204030204" pitchFamily="34" charset="0"/>
                <a:cs typeface="Calibri" panose="020F0502020204030204" pitchFamily="34" charset="0"/>
              </a:rPr>
              <a:t>, a set of </a:t>
            </a:r>
            <a:r>
              <a:rPr lang="en-IE" sz="2000" b="1" dirty="0">
                <a:solidFill>
                  <a:srgbClr val="F9B000"/>
                </a:solidFill>
                <a:latin typeface="Calibri" panose="020F0502020204030204" pitchFamily="34" charset="0"/>
                <a:cs typeface="Calibri" panose="020F0502020204030204" pitchFamily="34" charset="0"/>
              </a:rPr>
              <a:t>tools and methods </a:t>
            </a:r>
            <a:r>
              <a:rPr lang="en-IE" sz="2000" dirty="0">
                <a:solidFill>
                  <a:srgbClr val="333333"/>
                </a:solidFill>
                <a:latin typeface="Calibri" panose="020F0502020204030204" pitchFamily="34" charset="0"/>
                <a:cs typeface="Calibri" panose="020F0502020204030204" pitchFamily="34" charset="0"/>
              </a:rPr>
              <a:t>for the development of industrial solar heat projects during their whole life-cycle</a:t>
            </a:r>
            <a:r>
              <a:rPr lang="en-IE" sz="2000" dirty="0">
                <a:latin typeface="Helvetica" panose="020B0604020202020204" pitchFamily="34" charset="0"/>
                <a:cs typeface="Helvetica" panose="020B0604020202020204" pitchFamily="34" charset="0"/>
              </a:rPr>
              <a:t>.</a:t>
            </a:r>
          </a:p>
        </p:txBody>
      </p:sp>
      <p:sp>
        <p:nvSpPr>
          <p:cNvPr id="9" name="TextBox 8">
            <a:extLst>
              <a:ext uri="{FF2B5EF4-FFF2-40B4-BE49-F238E27FC236}">
                <a16:creationId xmlns:a16="http://schemas.microsoft.com/office/drawing/2014/main" id="{69E3998B-D367-459F-8B6A-14D32311AEE2}"/>
              </a:ext>
            </a:extLst>
          </p:cNvPr>
          <p:cNvSpPr txBox="1"/>
          <p:nvPr userDrawn="1"/>
        </p:nvSpPr>
        <p:spPr>
          <a:xfrm>
            <a:off x="8119068" y="857112"/>
            <a:ext cx="3390242" cy="646331"/>
          </a:xfrm>
          <a:prstGeom prst="rect">
            <a:avLst/>
          </a:prstGeom>
          <a:noFill/>
        </p:spPr>
        <p:txBody>
          <a:bodyPr wrap="square" rtlCol="0">
            <a:spAutoFit/>
          </a:bodyPr>
          <a:lstStyle/>
          <a:p>
            <a:pPr algn="r"/>
            <a:r>
              <a:rPr lang="fr-FR" sz="3600" b="1" dirty="0" err="1">
                <a:solidFill>
                  <a:srgbClr val="F9B200"/>
                </a:solidFill>
              </a:rPr>
              <a:t>Expected</a:t>
            </a:r>
            <a:r>
              <a:rPr lang="fr-FR" sz="3600" b="1" dirty="0">
                <a:solidFill>
                  <a:srgbClr val="F9B200"/>
                </a:solidFill>
              </a:rPr>
              <a:t> </a:t>
            </a:r>
            <a:r>
              <a:rPr lang="fr-FR" sz="3600" b="1" dirty="0" err="1">
                <a:solidFill>
                  <a:srgbClr val="F9B200"/>
                </a:solidFill>
              </a:rPr>
              <a:t>results</a:t>
            </a:r>
            <a:endParaRPr lang="en-IE" sz="3600" b="1" dirty="0">
              <a:solidFill>
                <a:srgbClr val="F9B200"/>
              </a:solidFill>
            </a:endParaRPr>
          </a:p>
        </p:txBody>
      </p:sp>
      <p:pic>
        <p:nvPicPr>
          <p:cNvPr id="10" name="Picture 9" descr="A screenshot of a cell phone&#10;&#10;Description automatically generated">
            <a:extLst>
              <a:ext uri="{FF2B5EF4-FFF2-40B4-BE49-F238E27FC236}">
                <a16:creationId xmlns:a16="http://schemas.microsoft.com/office/drawing/2014/main" id="{067A5672-33C7-4E65-84F0-CA4F1167F1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599" y="1887240"/>
            <a:ext cx="2664316" cy="4330515"/>
          </a:xfrm>
          <a:prstGeom prst="rect">
            <a:avLst/>
          </a:prstGeom>
        </p:spPr>
      </p:pic>
      <p:pic>
        <p:nvPicPr>
          <p:cNvPr id="11" name="Picture 10" descr="A close up of a sign&#10;&#10;Description automatically generated">
            <a:extLst>
              <a:ext uri="{FF2B5EF4-FFF2-40B4-BE49-F238E27FC236}">
                <a16:creationId xmlns:a16="http://schemas.microsoft.com/office/drawing/2014/main" id="{56A74844-D006-4034-BADB-2CFD79E4BC9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47345" y="1583046"/>
            <a:ext cx="5443356" cy="4669345"/>
          </a:xfrm>
          <a:prstGeom prst="rect">
            <a:avLst/>
          </a:prstGeom>
        </p:spPr>
      </p:pic>
      <p:sp>
        <p:nvSpPr>
          <p:cNvPr id="12" name="Rectangle: Rounded Corners 11">
            <a:extLst>
              <a:ext uri="{FF2B5EF4-FFF2-40B4-BE49-F238E27FC236}">
                <a16:creationId xmlns:a16="http://schemas.microsoft.com/office/drawing/2014/main" id="{93A861EA-39F6-4992-8B4E-DEF77EFE7E31}"/>
              </a:ext>
            </a:extLst>
          </p:cNvPr>
          <p:cNvSpPr/>
          <p:nvPr userDrawn="1"/>
        </p:nvSpPr>
        <p:spPr>
          <a:xfrm>
            <a:off x="1188432" y="1733083"/>
            <a:ext cx="3062615" cy="4531176"/>
          </a:xfrm>
          <a:prstGeom prst="roundRect">
            <a:avLst/>
          </a:prstGeom>
          <a:noFill/>
          <a:ln w="1905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57119DB0-35AF-4EDD-AA72-9DC69148F221}"/>
              </a:ext>
            </a:extLst>
          </p:cNvPr>
          <p:cNvCxnSpPr>
            <a:cxnSpLocks/>
          </p:cNvCxnSpPr>
          <p:nvPr userDrawn="1"/>
        </p:nvCxnSpPr>
        <p:spPr>
          <a:xfrm>
            <a:off x="4251047" y="4370300"/>
            <a:ext cx="1581627" cy="0"/>
          </a:xfrm>
          <a:prstGeom prst="line">
            <a:avLst/>
          </a:prstGeom>
          <a:ln w="19050">
            <a:solidFill>
              <a:srgbClr val="FBB505"/>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61AB4A89-3369-4356-A3F7-C8D2032D0183}"/>
              </a:ext>
            </a:extLst>
          </p:cNvPr>
          <p:cNvSpPr/>
          <p:nvPr userDrawn="1"/>
        </p:nvSpPr>
        <p:spPr>
          <a:xfrm>
            <a:off x="397565" y="6416675"/>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16" name="Slide Number Placeholder 5">
            <a:extLst>
              <a:ext uri="{FF2B5EF4-FFF2-40B4-BE49-F238E27FC236}">
                <a16:creationId xmlns:a16="http://schemas.microsoft.com/office/drawing/2014/main" id="{A0D6E55C-7431-47BF-87FD-837D6BE1D586}"/>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7" name="Title 1">
            <a:extLst>
              <a:ext uri="{FF2B5EF4-FFF2-40B4-BE49-F238E27FC236}">
                <a16:creationId xmlns:a16="http://schemas.microsoft.com/office/drawing/2014/main" id="{AC8CA91D-EED8-4F30-AB23-7105357DEA29}"/>
              </a:ext>
            </a:extLst>
          </p:cNvPr>
          <p:cNvSpPr txBox="1">
            <a:spLocks/>
          </p:cNvSpPr>
          <p:nvPr userDrawn="1"/>
        </p:nvSpPr>
        <p:spPr>
          <a:xfrm>
            <a:off x="3881130" y="312701"/>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295134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PLICATION TO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677931D-2916-437D-8230-0DF3AEEAC74B}"/>
              </a:ext>
            </a:extLst>
          </p:cNvPr>
          <p:cNvSpPr>
            <a:spLocks noGrp="1"/>
          </p:cNvSpPr>
          <p:nvPr>
            <p:ph type="dt" sz="half" idx="10"/>
          </p:nvPr>
        </p:nvSpPr>
        <p:spPr/>
        <p:txBody>
          <a:bodyPr/>
          <a:lstStyle/>
          <a:p>
            <a:fld id="{EFCEAC38-2C38-45B7-911E-F304945F166B}" type="datetime1">
              <a:rPr lang="en-IE" smtClean="0"/>
              <a:t>17/06/2021</a:t>
            </a:fld>
            <a:endParaRPr lang="en-IE"/>
          </a:p>
        </p:txBody>
      </p:sp>
      <p:sp>
        <p:nvSpPr>
          <p:cNvPr id="4" name="Footer Placeholder 3">
            <a:extLst>
              <a:ext uri="{FF2B5EF4-FFF2-40B4-BE49-F238E27FC236}">
                <a16:creationId xmlns:a16="http://schemas.microsoft.com/office/drawing/2014/main" id="{C378673A-B9CA-48FC-B4DB-C0214DD5264A}"/>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DBF9010A-C58D-44DD-AA07-6FB034886D87}"/>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2">
            <a:extLst>
              <a:ext uri="{FF2B5EF4-FFF2-40B4-BE49-F238E27FC236}">
                <a16:creationId xmlns:a16="http://schemas.microsoft.com/office/drawing/2014/main" id="{FEF6BDBD-AB34-424D-AA51-63B8C165D136}"/>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Titre 1">
            <a:extLst>
              <a:ext uri="{FF2B5EF4-FFF2-40B4-BE49-F238E27FC236}">
                <a16:creationId xmlns:a16="http://schemas.microsoft.com/office/drawing/2014/main" id="{8F6A5E7C-FA2B-425D-9E43-AC7F83AE5485}"/>
              </a:ext>
            </a:extLst>
          </p:cNvPr>
          <p:cNvSpPr txBox="1">
            <a:spLocks/>
          </p:cNvSpPr>
          <p:nvPr userDrawn="1"/>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8" name="TextBox 7">
            <a:extLst>
              <a:ext uri="{FF2B5EF4-FFF2-40B4-BE49-F238E27FC236}">
                <a16:creationId xmlns:a16="http://schemas.microsoft.com/office/drawing/2014/main" id="{93018385-671D-439E-8D1A-A261EE6598F3}"/>
              </a:ext>
            </a:extLst>
          </p:cNvPr>
          <p:cNvSpPr txBox="1"/>
          <p:nvPr userDrawn="1"/>
        </p:nvSpPr>
        <p:spPr>
          <a:xfrm>
            <a:off x="3054699" y="1696761"/>
            <a:ext cx="8714433" cy="1815882"/>
          </a:xfrm>
          <a:prstGeom prst="rect">
            <a:avLst/>
          </a:prstGeom>
          <a:noFill/>
        </p:spPr>
        <p:txBody>
          <a:bodyPr wrap="square" rtlCol="0">
            <a:spAutoFit/>
          </a:bodyPr>
          <a:lstStyle/>
          <a:p>
            <a:r>
              <a:rPr lang="en-IE" sz="2800" dirty="0">
                <a:solidFill>
                  <a:srgbClr val="333333"/>
                </a:solidFill>
                <a:latin typeface="Calibri" panose="020F0502020204030204" pitchFamily="34" charset="0"/>
                <a:cs typeface="Calibri" panose="020F0502020204030204" pitchFamily="34" charset="0"/>
              </a:rPr>
              <a:t>A software that will be developed, validated &amp; fine-tuned at the demo-sites to support the concept design of SHIP projects &amp; the development of techno-economic feasibility studies.</a:t>
            </a:r>
          </a:p>
        </p:txBody>
      </p:sp>
      <p:sp>
        <p:nvSpPr>
          <p:cNvPr id="9" name="TextBox 8">
            <a:extLst>
              <a:ext uri="{FF2B5EF4-FFF2-40B4-BE49-F238E27FC236}">
                <a16:creationId xmlns:a16="http://schemas.microsoft.com/office/drawing/2014/main" id="{9EC4B2F3-53F1-4CA2-B212-0039ED8E6AEC}"/>
              </a:ext>
            </a:extLst>
          </p:cNvPr>
          <p:cNvSpPr txBox="1"/>
          <p:nvPr userDrawn="1"/>
        </p:nvSpPr>
        <p:spPr>
          <a:xfrm>
            <a:off x="534083" y="4138596"/>
            <a:ext cx="11368357" cy="2246769"/>
          </a:xfrm>
          <a:prstGeom prst="rect">
            <a:avLst/>
          </a:prstGeom>
          <a:noFill/>
        </p:spPr>
        <p:txBody>
          <a:bodyPr wrap="square" rtlCol="0">
            <a:spAutoFit/>
          </a:bodyPr>
          <a:lstStyle/>
          <a:p>
            <a:pPr marL="342900" indent="-3429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To define algorithms required to map local solar potential for industrial purposes</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To model the </a:t>
            </a:r>
            <a:r>
              <a:rPr lang="fr-FR" sz="2000" dirty="0" err="1">
                <a:solidFill>
                  <a:srgbClr val="333333"/>
                </a:solidFill>
                <a:latin typeface="Calibri" panose="020F0502020204030204" pitchFamily="34" charset="0"/>
                <a:cs typeface="Calibri" panose="020F0502020204030204" pitchFamily="34" charset="0"/>
              </a:rPr>
              <a:t>demand</a:t>
            </a:r>
            <a:r>
              <a:rPr lang="fr-FR" sz="2000" dirty="0">
                <a:solidFill>
                  <a:srgbClr val="333333"/>
                </a:solidFill>
                <a:latin typeface="Calibri" panose="020F0502020204030204" pitchFamily="34" charset="0"/>
                <a:cs typeface="Calibri" panose="020F0502020204030204" pitchFamily="34" charset="0"/>
              </a:rPr>
              <a:t> profiles of the </a:t>
            </a:r>
            <a:r>
              <a:rPr lang="fr-FR" sz="2000" dirty="0" err="1">
                <a:solidFill>
                  <a:srgbClr val="333333"/>
                </a:solidFill>
                <a:latin typeface="Calibri" panose="020F0502020204030204" pitchFamily="34" charset="0"/>
                <a:cs typeface="Calibri" panose="020F0502020204030204" pitchFamily="34" charset="0"/>
              </a:rPr>
              <a:t>industrial</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processes</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identified</a:t>
            </a:r>
            <a:r>
              <a:rPr lang="fr-FR" sz="2000" dirty="0">
                <a:solidFill>
                  <a:srgbClr val="333333"/>
                </a:solidFill>
                <a:latin typeface="Calibri" panose="020F0502020204030204" pitchFamily="34" charset="0"/>
                <a:cs typeface="Calibri" panose="020F0502020204030204" pitchFamily="34" charset="0"/>
              </a:rPr>
              <a:t> in the </a:t>
            </a:r>
            <a:r>
              <a:rPr lang="fr-FR" sz="2000" dirty="0" err="1">
                <a:solidFill>
                  <a:srgbClr val="333333"/>
                </a:solidFill>
                <a:latin typeface="Calibri" panose="020F0502020204030204" pitchFamily="34" charset="0"/>
                <a:cs typeface="Calibri" panose="020F0502020204030204" pitchFamily="34" charset="0"/>
              </a:rPr>
              <a:t>most</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representative</a:t>
            </a:r>
            <a:r>
              <a:rPr lang="fr-FR" sz="2000" dirty="0">
                <a:solidFill>
                  <a:srgbClr val="333333"/>
                </a:solidFill>
                <a:latin typeface="Calibri" panose="020F0502020204030204" pitchFamily="34" charset="0"/>
                <a:cs typeface="Calibri" panose="020F0502020204030204" pitchFamily="34" charset="0"/>
              </a:rPr>
              <a:t> use cases</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To </a:t>
            </a:r>
            <a:r>
              <a:rPr lang="fr-FR" sz="2000" dirty="0" err="1">
                <a:solidFill>
                  <a:srgbClr val="333333"/>
                </a:solidFill>
                <a:latin typeface="Calibri" panose="020F0502020204030204" pitchFamily="34" charset="0"/>
                <a:cs typeface="Calibri" panose="020F0502020204030204" pitchFamily="34" charset="0"/>
              </a:rPr>
              <a:t>define</a:t>
            </a:r>
            <a:r>
              <a:rPr lang="fr-FR" sz="2000" dirty="0">
                <a:solidFill>
                  <a:srgbClr val="333333"/>
                </a:solidFill>
                <a:latin typeface="Calibri" panose="020F0502020204030204" pitchFamily="34" charset="0"/>
                <a:cs typeface="Calibri" panose="020F0502020204030204" pitchFamily="34" charset="0"/>
              </a:rPr>
              <a:t> the </a:t>
            </a:r>
            <a:r>
              <a:rPr lang="fr-FR" sz="2000" dirty="0" err="1">
                <a:solidFill>
                  <a:srgbClr val="333333"/>
                </a:solidFill>
                <a:latin typeface="Calibri" panose="020F0502020204030204" pitchFamily="34" charset="0"/>
                <a:cs typeface="Calibri" panose="020F0502020204030204" pitchFamily="34" charset="0"/>
              </a:rPr>
              <a:t>necessary</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algorithms</a:t>
            </a:r>
            <a:r>
              <a:rPr lang="fr-FR" sz="2000" dirty="0">
                <a:solidFill>
                  <a:srgbClr val="333333"/>
                </a:solidFill>
                <a:latin typeface="Calibri" panose="020F0502020204030204" pitchFamily="34" charset="0"/>
                <a:cs typeface="Calibri" panose="020F0502020204030204" pitchFamily="34" charset="0"/>
              </a:rPr>
              <a:t> to </a:t>
            </a:r>
            <a:r>
              <a:rPr lang="fr-FR" sz="2000" dirty="0" err="1">
                <a:solidFill>
                  <a:srgbClr val="333333"/>
                </a:solidFill>
                <a:latin typeface="Calibri" panose="020F0502020204030204" pitchFamily="34" charset="0"/>
                <a:cs typeface="Calibri" panose="020F0502020204030204" pitchFamily="34" charset="0"/>
              </a:rPr>
              <a:t>evaluate</a:t>
            </a:r>
            <a:r>
              <a:rPr lang="fr-FR" sz="2000" dirty="0">
                <a:solidFill>
                  <a:srgbClr val="333333"/>
                </a:solidFill>
                <a:latin typeface="Calibri" panose="020F0502020204030204" pitchFamily="34" charset="0"/>
                <a:cs typeface="Calibri" panose="020F0502020204030204" pitchFamily="34" charset="0"/>
              </a:rPr>
              <a:t> the </a:t>
            </a:r>
            <a:r>
              <a:rPr lang="fr-FR" sz="2000" dirty="0" err="1">
                <a:solidFill>
                  <a:srgbClr val="333333"/>
                </a:solidFill>
                <a:latin typeface="Calibri" panose="020F0502020204030204" pitchFamily="34" charset="0"/>
                <a:cs typeface="Calibri" panose="020F0502020204030204" pitchFamily="34" charset="0"/>
              </a:rPr>
              <a:t>feasibility</a:t>
            </a:r>
            <a:r>
              <a:rPr lang="fr-FR" sz="2000" dirty="0">
                <a:solidFill>
                  <a:srgbClr val="333333"/>
                </a:solidFill>
                <a:latin typeface="Calibri" panose="020F0502020204030204" pitchFamily="34" charset="0"/>
                <a:cs typeface="Calibri" panose="020F0502020204030204" pitchFamily="34" charset="0"/>
              </a:rPr>
              <a:t> of a </a:t>
            </a:r>
            <a:r>
              <a:rPr lang="fr-FR" sz="2000" dirty="0" err="1">
                <a:solidFill>
                  <a:srgbClr val="333333"/>
                </a:solidFill>
                <a:latin typeface="Calibri" panose="020F0502020204030204" pitchFamily="34" charset="0"/>
                <a:cs typeface="Calibri" panose="020F0502020204030204" pitchFamily="34" charset="0"/>
              </a:rPr>
              <a:t>particular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solar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heat</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integrtion</a:t>
            </a:r>
            <a:r>
              <a:rPr lang="fr-FR" sz="2000" dirty="0">
                <a:solidFill>
                  <a:srgbClr val="333333"/>
                </a:solidFill>
                <a:latin typeface="Calibri" panose="020F0502020204030204" pitchFamily="34" charset="0"/>
                <a:cs typeface="Calibri" panose="020F0502020204030204" pitchFamily="34" charset="0"/>
              </a:rPr>
              <a:t> solution in a </a:t>
            </a:r>
            <a:r>
              <a:rPr lang="fr-FR" sz="2000" dirty="0" err="1">
                <a:solidFill>
                  <a:srgbClr val="333333"/>
                </a:solidFill>
                <a:latin typeface="Calibri" panose="020F0502020204030204" pitchFamily="34" charset="0"/>
                <a:cs typeface="Calibri" panose="020F0502020204030204" pitchFamily="34" charset="0"/>
              </a:rPr>
              <a:t>given</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industrial</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a:t>
            </a:r>
            <a:endParaRPr lang="fr-FR" sz="2000" dirty="0">
              <a:solidFill>
                <a:srgbClr val="333333"/>
              </a:solidFill>
              <a:latin typeface="Calibri" panose="020F0502020204030204" pitchFamily="34" charset="0"/>
              <a:cs typeface="Calibri" panose="020F0502020204030204" pitchFamily="34" charset="0"/>
            </a:endParaRP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To </a:t>
            </a:r>
            <a:r>
              <a:rPr lang="fr-FR" sz="2000" dirty="0" err="1">
                <a:solidFill>
                  <a:srgbClr val="333333"/>
                </a:solidFill>
                <a:latin typeface="Calibri" panose="020F0502020204030204" pitchFamily="34" charset="0"/>
                <a:cs typeface="Calibri" panose="020F0502020204030204" pitchFamily="34" charset="0"/>
              </a:rPr>
              <a:t>define</a:t>
            </a:r>
            <a:r>
              <a:rPr lang="fr-FR" sz="2000" dirty="0">
                <a:solidFill>
                  <a:srgbClr val="333333"/>
                </a:solidFill>
                <a:latin typeface="Calibri" panose="020F0502020204030204" pitchFamily="34" charset="0"/>
                <a:cs typeface="Calibri" panose="020F0502020204030204" pitchFamily="34" charset="0"/>
              </a:rPr>
              <a:t> a </a:t>
            </a:r>
            <a:r>
              <a:rPr lang="fr-FR" sz="2000" dirty="0" err="1">
                <a:solidFill>
                  <a:srgbClr val="333333"/>
                </a:solidFill>
                <a:latin typeface="Calibri" panose="020F0502020204030204" pitchFamily="34" charset="0"/>
                <a:cs typeface="Calibri" panose="020F0502020204030204" pitchFamily="34" charset="0"/>
              </a:rPr>
              <a:t>methodology</a:t>
            </a:r>
            <a:r>
              <a:rPr lang="fr-FR" sz="2000" dirty="0">
                <a:solidFill>
                  <a:srgbClr val="333333"/>
                </a:solidFill>
                <a:latin typeface="Calibri" panose="020F0502020204030204" pitchFamily="34" charset="0"/>
                <a:cs typeface="Calibri" panose="020F0502020204030204" pitchFamily="34" charset="0"/>
              </a:rPr>
              <a:t> to carry out the concept engineering and </a:t>
            </a:r>
            <a:r>
              <a:rPr lang="fr-FR" sz="2000" dirty="0" err="1">
                <a:solidFill>
                  <a:srgbClr val="333333"/>
                </a:solidFill>
                <a:latin typeface="Calibri" panose="020F0502020204030204" pitchFamily="34" charset="0"/>
                <a:cs typeface="Calibri" panose="020F0502020204030204" pitchFamily="34" charset="0"/>
              </a:rPr>
              <a:t>feasibility</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analysis</a:t>
            </a:r>
            <a:r>
              <a:rPr lang="fr-FR" sz="2000" dirty="0">
                <a:solidFill>
                  <a:srgbClr val="333333"/>
                </a:solidFill>
                <a:latin typeface="Calibri" panose="020F0502020204030204" pitchFamily="34" charset="0"/>
                <a:cs typeface="Calibri" panose="020F0502020204030204" pitchFamily="34" charset="0"/>
              </a:rPr>
              <a:t> of a </a:t>
            </a:r>
            <a:r>
              <a:rPr lang="fr-FR" sz="2000" dirty="0" err="1">
                <a:solidFill>
                  <a:srgbClr val="333333"/>
                </a:solidFill>
                <a:latin typeface="Calibri" panose="020F0502020204030204" pitchFamily="34" charset="0"/>
                <a:cs typeface="Calibri" panose="020F0502020204030204" pitchFamily="34" charset="0"/>
              </a:rPr>
              <a:t>solar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heat</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integration</a:t>
            </a:r>
            <a:r>
              <a:rPr lang="fr-FR" sz="2000" dirty="0">
                <a:solidFill>
                  <a:srgbClr val="333333"/>
                </a:solidFill>
                <a:latin typeface="Calibri" panose="020F0502020204030204" pitchFamily="34" charset="0"/>
                <a:cs typeface="Calibri" panose="020F0502020204030204" pitchFamily="34" charset="0"/>
              </a:rPr>
              <a:t> in a </a:t>
            </a:r>
            <a:r>
              <a:rPr lang="fr-FR" sz="2000" dirty="0" err="1">
                <a:solidFill>
                  <a:srgbClr val="333333"/>
                </a:solidFill>
                <a:latin typeface="Calibri" panose="020F0502020204030204" pitchFamily="34" charset="0"/>
                <a:cs typeface="Calibri" panose="020F0502020204030204" pitchFamily="34" charset="0"/>
              </a:rPr>
              <a:t>particular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industrial</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a:t>
            </a:r>
            <a:endParaRPr lang="fr-FR" sz="2000" dirty="0">
              <a:solidFill>
                <a:srgbClr val="333333"/>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IE" sz="2000" dirty="0">
              <a:latin typeface="Helvetica" panose="020B0604020202020204" pitchFamily="34" charset="0"/>
              <a:cs typeface="Helvetica" panose="020B0604020202020204" pitchFamily="34" charset="0"/>
            </a:endParaRPr>
          </a:p>
        </p:txBody>
      </p:sp>
      <p:sp>
        <p:nvSpPr>
          <p:cNvPr id="10" name="Titre 1">
            <a:extLst>
              <a:ext uri="{FF2B5EF4-FFF2-40B4-BE49-F238E27FC236}">
                <a16:creationId xmlns:a16="http://schemas.microsoft.com/office/drawing/2014/main" id="{588BF2DB-0F09-41C0-A3B9-EF293C72208A}"/>
              </a:ext>
            </a:extLst>
          </p:cNvPr>
          <p:cNvSpPr txBox="1">
            <a:spLocks/>
          </p:cNvSpPr>
          <p:nvPr userDrawn="1"/>
        </p:nvSpPr>
        <p:spPr>
          <a:xfrm>
            <a:off x="5072152" y="3512643"/>
            <a:ext cx="2048378" cy="743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b="1" dirty="0">
                <a:solidFill>
                  <a:srgbClr val="F9B200"/>
                </a:solidFill>
                <a:latin typeface="Calibri" panose="020F0502020204030204" pitchFamily="34" charset="0"/>
                <a:cs typeface="Calibri" panose="020F0502020204030204" pitchFamily="34" charset="0"/>
              </a:rPr>
              <a:t>Objectives</a:t>
            </a:r>
          </a:p>
        </p:txBody>
      </p:sp>
      <p:sp>
        <p:nvSpPr>
          <p:cNvPr id="11" name="TextBox 10">
            <a:extLst>
              <a:ext uri="{FF2B5EF4-FFF2-40B4-BE49-F238E27FC236}">
                <a16:creationId xmlns:a16="http://schemas.microsoft.com/office/drawing/2014/main" id="{B9618CD6-14E5-4D61-8B08-2E543A4751F5}"/>
              </a:ext>
            </a:extLst>
          </p:cNvPr>
          <p:cNvSpPr txBox="1"/>
          <p:nvPr userDrawn="1"/>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Tools &amp; Methods</a:t>
            </a:r>
            <a:endParaRPr lang="en-IE" sz="3600" b="1" dirty="0">
              <a:solidFill>
                <a:srgbClr val="F9B200"/>
              </a:solidFill>
            </a:endParaRPr>
          </a:p>
        </p:txBody>
      </p:sp>
      <p:pic>
        <p:nvPicPr>
          <p:cNvPr id="12" name="Picture 11" descr="A close up of a sign&#10;&#10;Description automatically generated">
            <a:extLst>
              <a:ext uri="{FF2B5EF4-FFF2-40B4-BE49-F238E27FC236}">
                <a16:creationId xmlns:a16="http://schemas.microsoft.com/office/drawing/2014/main" id="{05706D8D-BCC9-4960-8478-C2995B6AB8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2352" y="1503443"/>
            <a:ext cx="2009200" cy="2009200"/>
          </a:xfrm>
          <a:prstGeom prst="rect">
            <a:avLst/>
          </a:prstGeom>
        </p:spPr>
      </p:pic>
      <p:sp>
        <p:nvSpPr>
          <p:cNvPr id="13" name="Slide Number Placeholder 5">
            <a:extLst>
              <a:ext uri="{FF2B5EF4-FFF2-40B4-BE49-F238E27FC236}">
                <a16:creationId xmlns:a16="http://schemas.microsoft.com/office/drawing/2014/main" id="{BA9FEDA3-CE9F-40CA-B514-FBEB32A5C2A4}"/>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4" name="Rectangle: Rounded Corners 13">
            <a:extLst>
              <a:ext uri="{FF2B5EF4-FFF2-40B4-BE49-F238E27FC236}">
                <a16:creationId xmlns:a16="http://schemas.microsoft.com/office/drawing/2014/main" id="{6CC32A43-1079-4BE9-8550-BD928F1F1C7D}"/>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1957FE07-4A82-46CC-BF3A-9AEBE75D01B9}"/>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621867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ROL TO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7DB518-53A9-4DB1-AB94-CBFE8B1E85FB}"/>
              </a:ext>
            </a:extLst>
          </p:cNvPr>
          <p:cNvSpPr>
            <a:spLocks noGrp="1"/>
          </p:cNvSpPr>
          <p:nvPr>
            <p:ph type="dt" sz="half" idx="10"/>
          </p:nvPr>
        </p:nvSpPr>
        <p:spPr/>
        <p:txBody>
          <a:bodyPr/>
          <a:lstStyle/>
          <a:p>
            <a:fld id="{EFCEAC38-2C38-45B7-911E-F304945F166B}" type="datetime1">
              <a:rPr lang="en-IE" smtClean="0"/>
              <a:t>17/06/2021</a:t>
            </a:fld>
            <a:endParaRPr lang="en-IE"/>
          </a:p>
        </p:txBody>
      </p:sp>
      <p:sp>
        <p:nvSpPr>
          <p:cNvPr id="4" name="Footer Placeholder 3">
            <a:extLst>
              <a:ext uri="{FF2B5EF4-FFF2-40B4-BE49-F238E27FC236}">
                <a16:creationId xmlns:a16="http://schemas.microsoft.com/office/drawing/2014/main" id="{5159579C-FF1C-4DEC-BBF8-9F3C89D33FE8}"/>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25E42072-395D-4DED-BE3E-A9D736C7F5A8}"/>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2">
            <a:extLst>
              <a:ext uri="{FF2B5EF4-FFF2-40B4-BE49-F238E27FC236}">
                <a16:creationId xmlns:a16="http://schemas.microsoft.com/office/drawing/2014/main" id="{62707FC5-CCC1-4AAE-AB14-CC4212A386A9}"/>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TextBox 6">
            <a:extLst>
              <a:ext uri="{FF2B5EF4-FFF2-40B4-BE49-F238E27FC236}">
                <a16:creationId xmlns:a16="http://schemas.microsoft.com/office/drawing/2014/main" id="{B4466665-E275-4685-A9E6-7F276903A4E6}"/>
              </a:ext>
            </a:extLst>
          </p:cNvPr>
          <p:cNvSpPr txBox="1"/>
          <p:nvPr userDrawn="1"/>
        </p:nvSpPr>
        <p:spPr>
          <a:xfrm>
            <a:off x="3252782" y="1755515"/>
            <a:ext cx="8442066" cy="1692771"/>
          </a:xfrm>
          <a:prstGeom prst="rect">
            <a:avLst/>
          </a:prstGeom>
          <a:noFill/>
        </p:spPr>
        <p:txBody>
          <a:bodyPr wrap="square" rtlCol="0">
            <a:spAutoFit/>
          </a:bodyPr>
          <a:lstStyle/>
          <a:p>
            <a:r>
              <a:rPr lang="en-IE" sz="2800" dirty="0">
                <a:solidFill>
                  <a:srgbClr val="333333"/>
                </a:solidFill>
                <a:latin typeface="Calibri" panose="020F0502020204030204" pitchFamily="34" charset="0"/>
                <a:cs typeface="Calibri" panose="020F0502020204030204" pitchFamily="34" charset="0"/>
              </a:rPr>
              <a:t>A Decision Support System to optimize the operation of SHIP projects combining supply and demand data specially designed for SHIP</a:t>
            </a:r>
          </a:p>
          <a:p>
            <a:endParaRPr lang="en-IE" sz="2000" dirty="0">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9769C67C-1236-4FCB-A7F9-0D3C357B4225}"/>
              </a:ext>
            </a:extLst>
          </p:cNvPr>
          <p:cNvSpPr txBox="1"/>
          <p:nvPr userDrawn="1"/>
        </p:nvSpPr>
        <p:spPr>
          <a:xfrm>
            <a:off x="534083" y="3959482"/>
            <a:ext cx="10979894" cy="2246769"/>
          </a:xfrm>
          <a:prstGeom prst="rect">
            <a:avLst/>
          </a:prstGeom>
          <a:noFill/>
        </p:spPr>
        <p:txBody>
          <a:bodyPr wrap="square" rtlCol="0">
            <a:spAutoFit/>
          </a:bodyPr>
          <a:lstStyle/>
          <a:p>
            <a:pPr marL="342900" indent="-3429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To define </a:t>
            </a:r>
            <a:r>
              <a:rPr lang="fr-FR" sz="2000" dirty="0">
                <a:solidFill>
                  <a:srgbClr val="333333"/>
                </a:solidFill>
                <a:latin typeface="Calibri" panose="020F0502020204030204" pitchFamily="34" charset="0"/>
                <a:cs typeface="Calibri" panose="020F0502020204030204" pitchFamily="34" charset="0"/>
              </a:rPr>
              <a:t>the ICT </a:t>
            </a:r>
            <a:r>
              <a:rPr lang="fr-FR" sz="2000" dirty="0" err="1">
                <a:solidFill>
                  <a:srgbClr val="333333"/>
                </a:solidFill>
                <a:latin typeface="Calibri" panose="020F0502020204030204" pitchFamily="34" charset="0"/>
                <a:cs typeface="Calibri" panose="020F0502020204030204" pitchFamily="34" charset="0"/>
              </a:rPr>
              <a:t>infraestructure</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required</a:t>
            </a:r>
            <a:r>
              <a:rPr lang="fr-FR" sz="2000" dirty="0">
                <a:solidFill>
                  <a:srgbClr val="333333"/>
                </a:solidFill>
                <a:latin typeface="Calibri" panose="020F0502020204030204" pitchFamily="34" charset="0"/>
                <a:cs typeface="Calibri" panose="020F0502020204030204" pitchFamily="34" charset="0"/>
              </a:rPr>
              <a:t> to </a:t>
            </a:r>
            <a:r>
              <a:rPr lang="fr-FR" sz="2000" dirty="0" err="1">
                <a:solidFill>
                  <a:srgbClr val="333333"/>
                </a:solidFill>
                <a:latin typeface="Calibri" panose="020F0502020204030204" pitchFamily="34" charset="0"/>
                <a:cs typeface="Calibri" panose="020F0502020204030204" pitchFamily="34" charset="0"/>
              </a:rPr>
              <a:t>make</a:t>
            </a:r>
            <a:r>
              <a:rPr lang="fr-FR" sz="2000" dirty="0">
                <a:solidFill>
                  <a:srgbClr val="333333"/>
                </a:solidFill>
                <a:latin typeface="Calibri" panose="020F0502020204030204" pitchFamily="34" charset="0"/>
                <a:cs typeface="Calibri" panose="020F0502020204030204" pitchFamily="34" charset="0"/>
              </a:rPr>
              <a:t> an optimal </a:t>
            </a:r>
            <a:r>
              <a:rPr lang="fr-FR" sz="2000" dirty="0" err="1">
                <a:solidFill>
                  <a:srgbClr val="333333"/>
                </a:solidFill>
                <a:latin typeface="Calibri" panose="020F0502020204030204" pitchFamily="34" charset="0"/>
                <a:cs typeface="Calibri" panose="020F0502020204030204" pitchFamily="34" charset="0"/>
              </a:rPr>
              <a:t>solar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heat</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integration</a:t>
            </a:r>
            <a:r>
              <a:rPr lang="fr-FR" sz="2000" dirty="0">
                <a:solidFill>
                  <a:srgbClr val="333333"/>
                </a:solidFill>
                <a:latin typeface="Calibri" panose="020F0502020204030204" pitchFamily="34" charset="0"/>
                <a:cs typeface="Calibri" panose="020F0502020204030204" pitchFamily="34" charset="0"/>
              </a:rPr>
              <a:t> control</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To </a:t>
            </a:r>
            <a:r>
              <a:rPr lang="fr-FR" sz="2000" dirty="0" err="1">
                <a:solidFill>
                  <a:srgbClr val="333333"/>
                </a:solidFill>
                <a:latin typeface="Calibri" panose="020F0502020204030204" pitchFamily="34" charset="0"/>
                <a:cs typeface="Calibri" panose="020F0502020204030204" pitchFamily="34" charset="0"/>
              </a:rPr>
              <a:t>identify</a:t>
            </a:r>
            <a:r>
              <a:rPr lang="fr-FR" sz="2000" dirty="0">
                <a:solidFill>
                  <a:srgbClr val="333333"/>
                </a:solidFill>
                <a:latin typeface="Calibri" panose="020F0502020204030204" pitchFamily="34" charset="0"/>
                <a:cs typeface="Calibri" panose="020F0502020204030204" pitchFamily="34" charset="0"/>
              </a:rPr>
              <a:t> the </a:t>
            </a:r>
            <a:r>
              <a:rPr lang="fr-FR" sz="2000" dirty="0" err="1">
                <a:solidFill>
                  <a:srgbClr val="333333"/>
                </a:solidFill>
                <a:latin typeface="Calibri" panose="020F0502020204030204" pitchFamily="34" charset="0"/>
                <a:cs typeface="Calibri" panose="020F0502020204030204" pitchFamily="34" charset="0"/>
              </a:rPr>
              <a:t>most</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convenient</a:t>
            </a:r>
            <a:r>
              <a:rPr lang="fr-FR" sz="2000" dirty="0">
                <a:solidFill>
                  <a:srgbClr val="333333"/>
                </a:solidFill>
                <a:latin typeface="Calibri" panose="020F0502020204030204" pitchFamily="34" charset="0"/>
                <a:cs typeface="Calibri" panose="020F0502020204030204" pitchFamily="34" charset="0"/>
              </a:rPr>
              <a:t> control </a:t>
            </a:r>
            <a:r>
              <a:rPr lang="fr-FR" sz="2000" dirty="0" err="1">
                <a:solidFill>
                  <a:srgbClr val="333333"/>
                </a:solidFill>
                <a:latin typeface="Calibri" panose="020F0502020204030204" pitchFamily="34" charset="0"/>
                <a:cs typeface="Calibri" panose="020F0502020204030204" pitchFamily="34" charset="0"/>
              </a:rPr>
              <a:t>strategies</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allowing</a:t>
            </a:r>
            <a:r>
              <a:rPr lang="fr-FR" sz="2000" dirty="0">
                <a:solidFill>
                  <a:srgbClr val="333333"/>
                </a:solidFill>
                <a:latin typeface="Calibri" panose="020F0502020204030204" pitchFamily="34" charset="0"/>
                <a:cs typeface="Calibri" panose="020F0502020204030204" pitchFamily="34" charset="0"/>
              </a:rPr>
              <a:t> to </a:t>
            </a:r>
            <a:r>
              <a:rPr lang="fr-FR" sz="2000" dirty="0" err="1">
                <a:solidFill>
                  <a:srgbClr val="333333"/>
                </a:solidFill>
                <a:latin typeface="Calibri" panose="020F0502020204030204" pitchFamily="34" charset="0"/>
                <a:cs typeface="Calibri" panose="020F0502020204030204" pitchFamily="34" charset="0"/>
              </a:rPr>
              <a:t>make</a:t>
            </a:r>
            <a:r>
              <a:rPr lang="fr-FR" sz="2000" dirty="0">
                <a:solidFill>
                  <a:srgbClr val="333333"/>
                </a:solidFill>
                <a:latin typeface="Calibri" panose="020F0502020204030204" pitchFamily="34" charset="0"/>
                <a:cs typeface="Calibri" panose="020F0502020204030204" pitchFamily="34" charset="0"/>
              </a:rPr>
              <a:t> the </a:t>
            </a:r>
            <a:r>
              <a:rPr lang="fr-FR" sz="2000" dirty="0" err="1">
                <a:solidFill>
                  <a:srgbClr val="333333"/>
                </a:solidFill>
                <a:latin typeface="Calibri" panose="020F0502020204030204" pitchFamily="34" charset="0"/>
                <a:cs typeface="Calibri" panose="020F0502020204030204" pitchFamily="34" charset="0"/>
              </a:rPr>
              <a:t>most</a:t>
            </a:r>
            <a:r>
              <a:rPr lang="fr-FR" sz="2000" dirty="0">
                <a:solidFill>
                  <a:srgbClr val="333333"/>
                </a:solidFill>
                <a:latin typeface="Calibri" panose="020F0502020204030204" pitchFamily="34" charset="0"/>
                <a:cs typeface="Calibri" panose="020F0502020204030204" pitchFamily="34" charset="0"/>
              </a:rPr>
              <a:t> of the </a:t>
            </a:r>
            <a:r>
              <a:rPr lang="fr-FR" sz="2000" dirty="0" err="1">
                <a:solidFill>
                  <a:srgbClr val="333333"/>
                </a:solidFill>
                <a:latin typeface="Calibri" panose="020F0502020204030204" pitchFamily="34" charset="0"/>
                <a:cs typeface="Calibri" panose="020F0502020204030204" pitchFamily="34" charset="0"/>
              </a:rPr>
              <a:t>solar</a:t>
            </a:r>
            <a:r>
              <a:rPr lang="fr-FR" sz="2000" dirty="0">
                <a:solidFill>
                  <a:srgbClr val="333333"/>
                </a:solidFill>
                <a:latin typeface="Calibri" panose="020F0502020204030204" pitchFamily="34" charset="0"/>
                <a:cs typeface="Calibri" panose="020F0502020204030204" pitchFamily="34" charset="0"/>
              </a:rPr>
              <a:t> production for a </a:t>
            </a:r>
            <a:r>
              <a:rPr lang="fr-FR" sz="2000" dirty="0" err="1">
                <a:solidFill>
                  <a:srgbClr val="333333"/>
                </a:solidFill>
                <a:latin typeface="Calibri" panose="020F0502020204030204" pitchFamily="34" charset="0"/>
                <a:cs typeface="Calibri" panose="020F0502020204030204" pitchFamily="34" charset="0"/>
              </a:rPr>
              <a:t>particular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a:t>
            </a:r>
            <a:r>
              <a:rPr lang="fr-FR" sz="2000" dirty="0">
                <a:solidFill>
                  <a:srgbClr val="333333"/>
                </a:solidFill>
                <a:latin typeface="Calibri" panose="020F0502020204030204" pitchFamily="34" charset="0"/>
                <a:cs typeface="Calibri" panose="020F0502020204030204" pitchFamily="34" charset="0"/>
              </a:rPr>
              <a:t> use case</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To </a:t>
            </a:r>
            <a:r>
              <a:rPr lang="fr-FR" sz="2000" dirty="0" err="1">
                <a:solidFill>
                  <a:srgbClr val="333333"/>
                </a:solidFill>
                <a:latin typeface="Calibri" panose="020F0502020204030204" pitchFamily="34" charset="0"/>
                <a:cs typeface="Calibri" panose="020F0502020204030204" pitchFamily="34" charset="0"/>
              </a:rPr>
              <a:t>develop</a:t>
            </a:r>
            <a:r>
              <a:rPr lang="fr-FR" sz="2000" dirty="0">
                <a:solidFill>
                  <a:srgbClr val="333333"/>
                </a:solidFill>
                <a:latin typeface="Calibri" panose="020F0502020204030204" pitchFamily="34" charset="0"/>
                <a:cs typeface="Calibri" panose="020F0502020204030204" pitchFamily="34" charset="0"/>
              </a:rPr>
              <a:t> a Model </a:t>
            </a:r>
            <a:r>
              <a:rPr lang="fr-FR" sz="2000" dirty="0" err="1">
                <a:solidFill>
                  <a:srgbClr val="333333"/>
                </a:solidFill>
                <a:latin typeface="Calibri" panose="020F0502020204030204" pitchFamily="34" charset="0"/>
                <a:cs typeface="Calibri" panose="020F0502020204030204" pitchFamily="34" charset="0"/>
              </a:rPr>
              <a:t>predictive</a:t>
            </a:r>
            <a:r>
              <a:rPr lang="fr-FR" sz="2000" dirty="0">
                <a:solidFill>
                  <a:srgbClr val="333333"/>
                </a:solidFill>
                <a:latin typeface="Calibri" panose="020F0502020204030204" pitchFamily="34" charset="0"/>
                <a:cs typeface="Calibri" panose="020F0502020204030204" pitchFamily="34" charset="0"/>
              </a:rPr>
              <a:t> control to optimise the management of </a:t>
            </a:r>
            <a:r>
              <a:rPr lang="fr-FR" sz="2000" dirty="0" err="1">
                <a:solidFill>
                  <a:srgbClr val="333333"/>
                </a:solidFill>
                <a:latin typeface="Calibri" panose="020F0502020204030204" pitchFamily="34" charset="0"/>
                <a:cs typeface="Calibri" panose="020F0502020204030204" pitchFamily="34" charset="0"/>
              </a:rPr>
              <a:t>solar</a:t>
            </a:r>
            <a:r>
              <a:rPr lang="fr-FR" sz="2000" dirty="0">
                <a:solidFill>
                  <a:srgbClr val="333333"/>
                </a:solidFill>
                <a:latin typeface="Calibri" panose="020F0502020204030204" pitchFamily="34" charset="0"/>
                <a:cs typeface="Calibri" panose="020F0502020204030204" pitchFamily="34" charset="0"/>
              </a:rPr>
              <a:t> production </a:t>
            </a:r>
            <a:r>
              <a:rPr lang="fr-FR" sz="2000" dirty="0" err="1">
                <a:solidFill>
                  <a:srgbClr val="333333"/>
                </a:solidFill>
                <a:latin typeface="Calibri" panose="020F0502020204030204" pitchFamily="34" charset="0"/>
                <a:cs typeface="Calibri" panose="020F0502020204030204" pitchFamily="34" charset="0"/>
              </a:rPr>
              <a:t>integrated</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with</a:t>
            </a:r>
            <a:r>
              <a:rPr lang="fr-FR" sz="2000" dirty="0">
                <a:solidFill>
                  <a:srgbClr val="333333"/>
                </a:solidFill>
                <a:latin typeface="Calibri" panose="020F0502020204030204" pitchFamily="34" charset="0"/>
                <a:cs typeface="Calibri" panose="020F0502020204030204" pitchFamily="34" charset="0"/>
              </a:rPr>
              <a:t> TES in collaboration </a:t>
            </a:r>
            <a:r>
              <a:rPr lang="fr-FR" sz="2000" dirty="0" err="1">
                <a:solidFill>
                  <a:srgbClr val="333333"/>
                </a:solidFill>
                <a:latin typeface="Calibri" panose="020F0502020204030204" pitchFamily="34" charset="0"/>
                <a:cs typeface="Calibri" panose="020F0502020204030204" pitchFamily="34" charset="0"/>
              </a:rPr>
              <a:t>with</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already</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installed</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heating</a:t>
            </a:r>
            <a:r>
              <a:rPr lang="fr-FR" sz="2000" dirty="0">
                <a:solidFill>
                  <a:srgbClr val="333333"/>
                </a:solidFill>
                <a:latin typeface="Calibri" panose="020F0502020204030204" pitchFamily="34" charset="0"/>
                <a:cs typeface="Calibri" panose="020F0502020204030204" pitchFamily="34" charset="0"/>
              </a:rPr>
              <a:t> and CHP </a:t>
            </a:r>
            <a:r>
              <a:rPr lang="fr-FR" sz="2000" dirty="0" err="1">
                <a:solidFill>
                  <a:srgbClr val="333333"/>
                </a:solidFill>
                <a:latin typeface="Calibri" panose="020F0502020204030204" pitchFamily="34" charset="0"/>
                <a:cs typeface="Calibri" panose="020F0502020204030204" pitchFamily="34" charset="0"/>
              </a:rPr>
              <a:t>generators</a:t>
            </a:r>
            <a:endParaRPr lang="fr-FR" sz="2000" dirty="0">
              <a:solidFill>
                <a:srgbClr val="333333"/>
              </a:solidFill>
              <a:latin typeface="Calibri" panose="020F0502020204030204" pitchFamily="34" charset="0"/>
              <a:cs typeface="Calibri" panose="020F0502020204030204" pitchFamily="34" charset="0"/>
            </a:endParaRPr>
          </a:p>
          <a:p>
            <a:pPr marL="342900" indent="-342900">
              <a:buClr>
                <a:srgbClr val="F9B200"/>
              </a:buClr>
              <a:buFont typeface="Arial" panose="020B0604020202020204" pitchFamily="34" charset="0"/>
              <a:buChar char="•"/>
            </a:pPr>
            <a:endParaRPr lang="fr-FR" sz="20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en-IE" sz="2000" dirty="0">
              <a:latin typeface="Helvetica" panose="020B0604020202020204" pitchFamily="34" charset="0"/>
              <a:cs typeface="Helvetica" panose="020B0604020202020204" pitchFamily="34" charset="0"/>
            </a:endParaRPr>
          </a:p>
        </p:txBody>
      </p:sp>
      <p:sp>
        <p:nvSpPr>
          <p:cNvPr id="9" name="Titre 1">
            <a:extLst>
              <a:ext uri="{FF2B5EF4-FFF2-40B4-BE49-F238E27FC236}">
                <a16:creationId xmlns:a16="http://schemas.microsoft.com/office/drawing/2014/main" id="{8BEA015A-ADA8-4872-BDF3-4F858E5912BB}"/>
              </a:ext>
            </a:extLst>
          </p:cNvPr>
          <p:cNvSpPr txBox="1">
            <a:spLocks/>
          </p:cNvSpPr>
          <p:nvPr userDrawn="1"/>
        </p:nvSpPr>
        <p:spPr>
          <a:xfrm>
            <a:off x="5026150" y="3258506"/>
            <a:ext cx="1995759" cy="743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b="1" dirty="0">
                <a:solidFill>
                  <a:srgbClr val="F9B200"/>
                </a:solidFill>
                <a:latin typeface="Calibri" panose="020F0502020204030204" pitchFamily="34" charset="0"/>
                <a:cs typeface="Calibri" panose="020F0502020204030204" pitchFamily="34" charset="0"/>
              </a:rPr>
              <a:t>Objectives</a:t>
            </a:r>
          </a:p>
        </p:txBody>
      </p:sp>
      <p:sp>
        <p:nvSpPr>
          <p:cNvPr id="10" name="TextBox 9">
            <a:extLst>
              <a:ext uri="{FF2B5EF4-FFF2-40B4-BE49-F238E27FC236}">
                <a16:creationId xmlns:a16="http://schemas.microsoft.com/office/drawing/2014/main" id="{94A31E01-91E3-43CA-9268-2B97E50087E1}"/>
              </a:ext>
            </a:extLst>
          </p:cNvPr>
          <p:cNvSpPr txBox="1"/>
          <p:nvPr userDrawn="1"/>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Tools &amp; Methods</a:t>
            </a:r>
            <a:endParaRPr lang="en-IE" sz="3600" b="1" dirty="0">
              <a:solidFill>
                <a:srgbClr val="F9B200"/>
              </a:solidFill>
            </a:endParaRPr>
          </a:p>
        </p:txBody>
      </p:sp>
      <p:pic>
        <p:nvPicPr>
          <p:cNvPr id="11" name="Picture 10" descr="A picture containing drawing&#10;&#10;Description automatically generated">
            <a:extLst>
              <a:ext uri="{FF2B5EF4-FFF2-40B4-BE49-F238E27FC236}">
                <a16:creationId xmlns:a16="http://schemas.microsoft.com/office/drawing/2014/main" id="{147DAABB-489A-4554-95CE-706D6A90CF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2690" y="-3599494"/>
            <a:ext cx="2393888" cy="6858000"/>
          </a:xfrm>
          <a:prstGeom prst="rect">
            <a:avLst/>
          </a:prstGeom>
        </p:spPr>
      </p:pic>
      <p:sp>
        <p:nvSpPr>
          <p:cNvPr id="12" name="Slide Number Placeholder 5">
            <a:extLst>
              <a:ext uri="{FF2B5EF4-FFF2-40B4-BE49-F238E27FC236}">
                <a16:creationId xmlns:a16="http://schemas.microsoft.com/office/drawing/2014/main" id="{D21C5C7A-BD2C-46CF-B3D9-75A8769C7D40}"/>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3" name="Rectangle: Rounded Corners 12">
            <a:extLst>
              <a:ext uri="{FF2B5EF4-FFF2-40B4-BE49-F238E27FC236}">
                <a16:creationId xmlns:a16="http://schemas.microsoft.com/office/drawing/2014/main" id="{D8503351-F63A-4079-86AD-ADCBB84EB798}"/>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14" name="Title 1">
            <a:extLst>
              <a:ext uri="{FF2B5EF4-FFF2-40B4-BE49-F238E27FC236}">
                <a16:creationId xmlns:a16="http://schemas.microsoft.com/office/drawing/2014/main" id="{CA54CDC2-664C-405C-9315-9B4D09FD7752}"/>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969091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MO-SIT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0A35F4-85C6-460A-8E2B-4DD666B40581}"/>
              </a:ext>
            </a:extLst>
          </p:cNvPr>
          <p:cNvSpPr>
            <a:spLocks noGrp="1"/>
          </p:cNvSpPr>
          <p:nvPr>
            <p:ph type="dt" sz="half" idx="10"/>
          </p:nvPr>
        </p:nvSpPr>
        <p:spPr/>
        <p:txBody>
          <a:bodyPr/>
          <a:lstStyle/>
          <a:p>
            <a:fld id="{EFCEAC38-2C38-45B7-911E-F304945F166B}" type="datetime1">
              <a:rPr lang="en-IE" smtClean="0"/>
              <a:t>17/06/2021</a:t>
            </a:fld>
            <a:endParaRPr lang="en-IE"/>
          </a:p>
        </p:txBody>
      </p:sp>
      <p:sp>
        <p:nvSpPr>
          <p:cNvPr id="4" name="Footer Placeholder 3">
            <a:extLst>
              <a:ext uri="{FF2B5EF4-FFF2-40B4-BE49-F238E27FC236}">
                <a16:creationId xmlns:a16="http://schemas.microsoft.com/office/drawing/2014/main" id="{03505B07-83AA-4DAC-93AF-919540D2ACB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294066DF-343C-430F-B363-4EF8D33DCC71}"/>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5">
            <a:extLst>
              <a:ext uri="{FF2B5EF4-FFF2-40B4-BE49-F238E27FC236}">
                <a16:creationId xmlns:a16="http://schemas.microsoft.com/office/drawing/2014/main" id="{262BA928-D23E-40B7-BD94-281D76DBD3B7}"/>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Rectangle: Rounded Corners 6">
            <a:extLst>
              <a:ext uri="{FF2B5EF4-FFF2-40B4-BE49-F238E27FC236}">
                <a16:creationId xmlns:a16="http://schemas.microsoft.com/office/drawing/2014/main" id="{3BA19E29-4DD8-4E45-AD70-FD7C1F36BFB0}"/>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7F3DE264-E835-42F8-9130-80209EE72278}"/>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
        <p:nvSpPr>
          <p:cNvPr id="9" name="Slide Number Placeholder 9">
            <a:extLst>
              <a:ext uri="{FF2B5EF4-FFF2-40B4-BE49-F238E27FC236}">
                <a16:creationId xmlns:a16="http://schemas.microsoft.com/office/drawing/2014/main" id="{C9223E10-B44E-458D-83B1-A5357314D70B}"/>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0" name="Titre 1">
            <a:extLst>
              <a:ext uri="{FF2B5EF4-FFF2-40B4-BE49-F238E27FC236}">
                <a16:creationId xmlns:a16="http://schemas.microsoft.com/office/drawing/2014/main" id="{F84BCFBA-86D8-4356-85D1-375B5F3D1B8A}"/>
              </a:ext>
            </a:extLst>
          </p:cNvPr>
          <p:cNvSpPr txBox="1">
            <a:spLocks/>
          </p:cNvSpPr>
          <p:nvPr userDrawn="1"/>
        </p:nvSpPr>
        <p:spPr>
          <a:xfrm>
            <a:off x="8601676" y="6459838"/>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11" name="Marcador de contenido 1">
            <a:extLst>
              <a:ext uri="{FF2B5EF4-FFF2-40B4-BE49-F238E27FC236}">
                <a16:creationId xmlns:a16="http://schemas.microsoft.com/office/drawing/2014/main" id="{FDC35A2D-426A-4D39-AC30-FF79EE9DF986}"/>
              </a:ext>
            </a:extLst>
          </p:cNvPr>
          <p:cNvSpPr txBox="1">
            <a:spLocks/>
          </p:cNvSpPr>
          <p:nvPr userDrawn="1"/>
        </p:nvSpPr>
        <p:spPr>
          <a:xfrm>
            <a:off x="3597542" y="2290880"/>
            <a:ext cx="8223670" cy="1009465"/>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Tx/>
              <a:buNone/>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lvl="1" indent="0">
              <a:lnSpc>
                <a:spcPct val="120000"/>
              </a:lnSpc>
              <a:buFont typeface="Arial" panose="020B0604020202020204" pitchFamily="34" charset="0"/>
              <a:buNone/>
            </a:pPr>
            <a:r>
              <a:rPr lang="en-US" sz="3600" dirty="0">
                <a:solidFill>
                  <a:srgbClr val="333333"/>
                </a:solidFill>
                <a:latin typeface="Calibri" panose="020F0502020204030204" pitchFamily="34" charset="0"/>
                <a:cs typeface="Calibri" panose="020F0502020204030204" pitchFamily="34" charset="0"/>
              </a:rPr>
              <a:t>Novel solar collectors demonstrated in average irradiance areas through a 18-month demonstration campaign</a:t>
            </a:r>
          </a:p>
          <a:p>
            <a:pPr marL="180000" lvl="1" indent="0" algn="ctr">
              <a:buFont typeface="Arial" panose="020B0604020202020204" pitchFamily="34" charset="0"/>
              <a:buNone/>
            </a:pPr>
            <a:endParaRPr lang="en-US" sz="2000" dirty="0">
              <a:latin typeface="Helvetica" panose="020B0604020202020204" pitchFamily="34" charset="0"/>
              <a:cs typeface="Helvetica" panose="020B0604020202020204" pitchFamily="34" charset="0"/>
            </a:endParaRPr>
          </a:p>
          <a:p>
            <a:pPr marL="180000" lvl="1" indent="0" algn="ctr">
              <a:buFont typeface="Arial" panose="020B0604020202020204" pitchFamily="34" charset="0"/>
              <a:buNone/>
            </a:pPr>
            <a:endParaRPr lang="en-US" sz="1600" dirty="0">
              <a:latin typeface="+mj-lt"/>
            </a:endParaRPr>
          </a:p>
          <a:p>
            <a:pPr marL="180000" lvl="1" indent="0" algn="ctr">
              <a:buFont typeface="Arial" panose="020B0604020202020204" pitchFamily="34" charset="0"/>
              <a:buNone/>
            </a:pPr>
            <a:endParaRPr lang="en-US" sz="1600" dirty="0">
              <a:latin typeface="+mj-lt"/>
            </a:endParaRPr>
          </a:p>
        </p:txBody>
      </p:sp>
      <p:sp>
        <p:nvSpPr>
          <p:cNvPr id="12" name="Titre 1">
            <a:extLst>
              <a:ext uri="{FF2B5EF4-FFF2-40B4-BE49-F238E27FC236}">
                <a16:creationId xmlns:a16="http://schemas.microsoft.com/office/drawing/2014/main" id="{3DEE0BBF-7B95-4AF5-BFA1-BE04E1C0A556}"/>
              </a:ext>
            </a:extLst>
          </p:cNvPr>
          <p:cNvSpPr txBox="1">
            <a:spLocks/>
          </p:cNvSpPr>
          <p:nvPr userDrawn="1"/>
        </p:nvSpPr>
        <p:spPr>
          <a:xfrm>
            <a:off x="3748035" y="1625685"/>
            <a:ext cx="7302969" cy="743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IE" sz="2800" b="1" dirty="0">
                <a:solidFill>
                  <a:srgbClr val="01426A"/>
                </a:solidFill>
                <a:latin typeface="Calibri" panose="020F0502020204030204" pitchFamily="34" charset="0"/>
                <a:cs typeface="Calibri" panose="020F0502020204030204" pitchFamily="34" charset="0"/>
              </a:rPr>
              <a:t>4 SHIP systems fully validated in real processes </a:t>
            </a:r>
          </a:p>
        </p:txBody>
      </p:sp>
      <p:sp>
        <p:nvSpPr>
          <p:cNvPr id="13" name="TextBox 12">
            <a:extLst>
              <a:ext uri="{FF2B5EF4-FFF2-40B4-BE49-F238E27FC236}">
                <a16:creationId xmlns:a16="http://schemas.microsoft.com/office/drawing/2014/main" id="{464B6673-DD68-4D67-96E0-B7C03DAC0869}"/>
              </a:ext>
            </a:extLst>
          </p:cNvPr>
          <p:cNvSpPr txBox="1"/>
          <p:nvPr userDrawn="1"/>
        </p:nvSpPr>
        <p:spPr>
          <a:xfrm>
            <a:off x="483819" y="3620431"/>
            <a:ext cx="5807799" cy="2246769"/>
          </a:xfrm>
          <a:prstGeom prst="rect">
            <a:avLst/>
          </a:prstGeom>
          <a:noFill/>
        </p:spPr>
        <p:txBody>
          <a:bodyPr wrap="square" rtlCol="0">
            <a:spAutoFit/>
          </a:bodyPr>
          <a:lstStyle/>
          <a:p>
            <a:pPr marL="342900" indent="-342900">
              <a:buClr>
                <a:srgbClr val="F9B200"/>
              </a:buClr>
              <a:buFont typeface="Arial" panose="020B0604020202020204" pitchFamily="34" charset="0"/>
              <a:buChar char="•"/>
            </a:pPr>
            <a:r>
              <a:rPr lang="en-IE" sz="2800" b="1" dirty="0">
                <a:solidFill>
                  <a:srgbClr val="F9B200"/>
                </a:solidFill>
                <a:latin typeface="Calibri" panose="020F0502020204030204" pitchFamily="34" charset="0"/>
                <a:cs typeface="Calibri" panose="020F0502020204030204" pitchFamily="34" charset="0"/>
              </a:rPr>
              <a:t>Total capacity: </a:t>
            </a:r>
            <a:r>
              <a:rPr lang="en-IE" sz="2800" dirty="0">
                <a:solidFill>
                  <a:srgbClr val="333333"/>
                </a:solidFill>
                <a:latin typeface="Calibri" panose="020F0502020204030204" pitchFamily="34" charset="0"/>
                <a:cs typeface="Calibri" panose="020F0502020204030204" pitchFamily="34" charset="0"/>
              </a:rPr>
              <a:t>2.9 </a:t>
            </a:r>
            <a:r>
              <a:rPr lang="en-IE" sz="2800" dirty="0" err="1">
                <a:solidFill>
                  <a:srgbClr val="333333"/>
                </a:solidFill>
                <a:latin typeface="Calibri" panose="020F0502020204030204" pitchFamily="34" charset="0"/>
                <a:cs typeface="Calibri" panose="020F0502020204030204" pitchFamily="34" charset="0"/>
              </a:rPr>
              <a:t>MWth</a:t>
            </a:r>
            <a:r>
              <a:rPr lang="en-IE" sz="2800" dirty="0">
                <a:solidFill>
                  <a:srgbClr val="333333"/>
                </a:solidFill>
                <a:latin typeface="Calibri" panose="020F0502020204030204" pitchFamily="34" charset="0"/>
                <a:cs typeface="Calibri" panose="020F0502020204030204" pitchFamily="34" charset="0"/>
              </a:rPr>
              <a:t> </a:t>
            </a:r>
          </a:p>
          <a:p>
            <a:pPr marL="342900" indent="-342900">
              <a:buClr>
                <a:srgbClr val="F9B200"/>
              </a:buClr>
              <a:buFont typeface="Arial" panose="020B0604020202020204" pitchFamily="34" charset="0"/>
              <a:buChar char="•"/>
            </a:pPr>
            <a:r>
              <a:rPr lang="en-IE" sz="2800" b="1" dirty="0">
                <a:solidFill>
                  <a:srgbClr val="F9B200"/>
                </a:solidFill>
                <a:latin typeface="Calibri" panose="020F0502020204030204" pitchFamily="34" charset="0"/>
                <a:cs typeface="Calibri" panose="020F0502020204030204" pitchFamily="34" charset="0"/>
              </a:rPr>
              <a:t>Solar fraction:</a:t>
            </a:r>
          </a:p>
          <a:p>
            <a:pPr>
              <a:buClr>
                <a:srgbClr val="F9B200"/>
              </a:buClr>
            </a:pPr>
            <a:r>
              <a:rPr lang="en-IE" sz="2800" b="1" dirty="0">
                <a:solidFill>
                  <a:srgbClr val="F9B200"/>
                </a:solidFill>
                <a:latin typeface="Calibri" panose="020F0502020204030204" pitchFamily="34" charset="0"/>
                <a:cs typeface="Calibri" panose="020F0502020204030204" pitchFamily="34" charset="0"/>
              </a:rPr>
              <a:t>    </a:t>
            </a:r>
            <a:r>
              <a:rPr lang="en-IE" sz="2800" dirty="0">
                <a:solidFill>
                  <a:srgbClr val="333333"/>
                </a:solidFill>
                <a:latin typeface="Calibri" panose="020F0502020204030204" pitchFamily="34" charset="0"/>
                <a:cs typeface="Calibri" panose="020F0502020204030204" pitchFamily="34" charset="0"/>
              </a:rPr>
              <a:t>11.2% (RAR)-39% (RODA)</a:t>
            </a:r>
          </a:p>
          <a:p>
            <a:pPr marL="342900" indent="-342900">
              <a:buFont typeface="Arial" panose="020B0604020202020204" pitchFamily="34" charset="0"/>
              <a:buChar char="•"/>
            </a:pPr>
            <a:r>
              <a:rPr lang="en-IE" sz="2800" b="1" dirty="0">
                <a:solidFill>
                  <a:srgbClr val="F9B200"/>
                </a:solidFill>
                <a:latin typeface="Calibri" panose="020F0502020204030204" pitchFamily="34" charset="0"/>
                <a:cs typeface="Calibri" panose="020F0502020204030204" pitchFamily="34" charset="0"/>
              </a:rPr>
              <a:t>Yearly average solar efficiency:</a:t>
            </a:r>
          </a:p>
          <a:p>
            <a:r>
              <a:rPr lang="en-IE" sz="2800" b="1" dirty="0">
                <a:solidFill>
                  <a:srgbClr val="F9B200"/>
                </a:solidFill>
                <a:latin typeface="Calibri" panose="020F0502020204030204" pitchFamily="34" charset="0"/>
                <a:cs typeface="Calibri" panose="020F0502020204030204" pitchFamily="34" charset="0"/>
              </a:rPr>
              <a:t>     </a:t>
            </a:r>
            <a:r>
              <a:rPr lang="en-IE" sz="2800" dirty="0">
                <a:solidFill>
                  <a:srgbClr val="333333"/>
                </a:solidFill>
                <a:latin typeface="Calibri" panose="020F0502020204030204" pitchFamily="34" charset="0"/>
                <a:cs typeface="Calibri" panose="020F0502020204030204" pitchFamily="34" charset="0"/>
              </a:rPr>
              <a:t>37% (M&amp;R)-54% (RODA)</a:t>
            </a:r>
          </a:p>
        </p:txBody>
      </p:sp>
      <p:sp>
        <p:nvSpPr>
          <p:cNvPr id="14" name="TextBox 13">
            <a:extLst>
              <a:ext uri="{FF2B5EF4-FFF2-40B4-BE49-F238E27FC236}">
                <a16:creationId xmlns:a16="http://schemas.microsoft.com/office/drawing/2014/main" id="{A39A45C7-D502-4026-8229-B2CBFE63C523}"/>
              </a:ext>
            </a:extLst>
          </p:cNvPr>
          <p:cNvSpPr txBox="1"/>
          <p:nvPr userDrawn="1"/>
        </p:nvSpPr>
        <p:spPr>
          <a:xfrm>
            <a:off x="5798700" y="3620431"/>
            <a:ext cx="5909481" cy="2438488"/>
          </a:xfrm>
          <a:prstGeom prst="rect">
            <a:avLst/>
          </a:prstGeom>
          <a:noFill/>
        </p:spPr>
        <p:txBody>
          <a:bodyPr wrap="square" rtlCol="0">
            <a:spAutoFit/>
          </a:bodyPr>
          <a:lstStyle/>
          <a:p>
            <a:pPr marL="522900" lvl="1" indent="-342900">
              <a:lnSpc>
                <a:spcPct val="110000"/>
              </a:lnSpc>
              <a:buFont typeface="Arial" panose="020B0604020202020204" pitchFamily="34" charset="0"/>
              <a:buChar char="•"/>
            </a:pPr>
            <a:r>
              <a:rPr lang="en-US" sz="2800" b="1" dirty="0">
                <a:solidFill>
                  <a:srgbClr val="FBB505"/>
                </a:solidFill>
                <a:latin typeface="Calibri" panose="020F0502020204030204" pitchFamily="34" charset="0"/>
                <a:cs typeface="Calibri" panose="020F0502020204030204" pitchFamily="34" charset="0"/>
              </a:rPr>
              <a:t>Primary energy savings:</a:t>
            </a:r>
          </a:p>
          <a:p>
            <a:pPr marL="980100" lvl="2" indent="-342900">
              <a:lnSpc>
                <a:spcPct val="110000"/>
              </a:lnSpc>
              <a:buFont typeface="Arial" panose="020B0604020202020204" pitchFamily="34" charset="0"/>
              <a:buChar char="•"/>
            </a:pPr>
            <a:r>
              <a:rPr lang="en-US" sz="2800" dirty="0">
                <a:solidFill>
                  <a:srgbClr val="333333"/>
                </a:solidFill>
                <a:latin typeface="Calibri" panose="020F0502020204030204" pitchFamily="34" charset="0"/>
                <a:cs typeface="Calibri" panose="020F0502020204030204" pitchFamily="34" charset="0"/>
              </a:rPr>
              <a:t>4 </a:t>
            </a:r>
            <a:r>
              <a:rPr lang="en-US" sz="2800" dirty="0" err="1">
                <a:solidFill>
                  <a:srgbClr val="333333"/>
                </a:solidFill>
                <a:latin typeface="Calibri" panose="020F0502020204030204" pitchFamily="34" charset="0"/>
                <a:cs typeface="Calibri" panose="020F0502020204030204" pitchFamily="34" charset="0"/>
              </a:rPr>
              <a:t>GWh</a:t>
            </a:r>
            <a:r>
              <a:rPr lang="en-US" sz="2800" dirty="0">
                <a:solidFill>
                  <a:srgbClr val="333333"/>
                </a:solidFill>
                <a:latin typeface="Calibri" panose="020F0502020204030204" pitchFamily="34" charset="0"/>
                <a:cs typeface="Calibri" panose="020F0502020204030204" pitchFamily="34" charset="0"/>
              </a:rPr>
              <a:t>/year</a:t>
            </a:r>
          </a:p>
          <a:p>
            <a:pPr marL="980100" lvl="2" indent="-342900">
              <a:lnSpc>
                <a:spcPct val="110000"/>
              </a:lnSpc>
              <a:buFont typeface="Arial" panose="020B0604020202020204" pitchFamily="34" charset="0"/>
              <a:buChar char="•"/>
            </a:pPr>
            <a:r>
              <a:rPr lang="en-US" sz="2800" dirty="0">
                <a:solidFill>
                  <a:srgbClr val="333333"/>
                </a:solidFill>
                <a:latin typeface="Calibri" panose="020F0502020204030204" pitchFamily="34" charset="0"/>
                <a:cs typeface="Calibri" panose="020F0502020204030204" pitchFamily="34" charset="0"/>
              </a:rPr>
              <a:t>1145 tCO</a:t>
            </a:r>
            <a:r>
              <a:rPr lang="en-US" sz="2800" baseline="-25000" dirty="0">
                <a:solidFill>
                  <a:srgbClr val="333333"/>
                </a:solidFill>
                <a:latin typeface="Calibri" panose="020F0502020204030204" pitchFamily="34" charset="0"/>
                <a:cs typeface="Calibri" panose="020F0502020204030204" pitchFamily="34" charset="0"/>
              </a:rPr>
              <a:t>2</a:t>
            </a:r>
            <a:r>
              <a:rPr lang="en-US" sz="2800" dirty="0">
                <a:solidFill>
                  <a:srgbClr val="333333"/>
                </a:solidFill>
                <a:latin typeface="Calibri" panose="020F0502020204030204" pitchFamily="34" charset="0"/>
                <a:cs typeface="Calibri" panose="020F0502020204030204" pitchFamily="34" charset="0"/>
              </a:rPr>
              <a:t>/year avoided </a:t>
            </a:r>
          </a:p>
          <a:p>
            <a:pPr marL="980100" lvl="2" indent="-342900">
              <a:lnSpc>
                <a:spcPct val="110000"/>
              </a:lnSpc>
              <a:buFont typeface="Arial" panose="020B0604020202020204" pitchFamily="34" charset="0"/>
              <a:buChar char="•"/>
            </a:pPr>
            <a:r>
              <a:rPr lang="en-US" sz="2800" dirty="0">
                <a:solidFill>
                  <a:srgbClr val="333333"/>
                </a:solidFill>
                <a:latin typeface="Calibri" panose="020F0502020204030204" pitchFamily="34" charset="0"/>
                <a:cs typeface="Calibri" panose="020F0502020204030204" pitchFamily="34" charset="0"/>
              </a:rPr>
              <a:t>5.4 </a:t>
            </a:r>
            <a:r>
              <a:rPr lang="en-US" sz="2800" dirty="0" err="1">
                <a:solidFill>
                  <a:srgbClr val="333333"/>
                </a:solidFill>
                <a:latin typeface="Calibri" panose="020F0502020204030204" pitchFamily="34" charset="0"/>
                <a:cs typeface="Calibri" panose="020F0502020204030204" pitchFamily="34" charset="0"/>
              </a:rPr>
              <a:t>GWh</a:t>
            </a:r>
            <a:r>
              <a:rPr lang="en-US" sz="2800" dirty="0">
                <a:solidFill>
                  <a:srgbClr val="333333"/>
                </a:solidFill>
                <a:latin typeface="Calibri" panose="020F0502020204030204" pitchFamily="34" charset="0"/>
                <a:cs typeface="Calibri" panose="020F0502020204030204" pitchFamily="34" charset="0"/>
              </a:rPr>
              <a:t>/year increase of RES in industrial heating</a:t>
            </a:r>
          </a:p>
        </p:txBody>
      </p:sp>
      <p:sp>
        <p:nvSpPr>
          <p:cNvPr id="15" name="TextBox 14">
            <a:extLst>
              <a:ext uri="{FF2B5EF4-FFF2-40B4-BE49-F238E27FC236}">
                <a16:creationId xmlns:a16="http://schemas.microsoft.com/office/drawing/2014/main" id="{0F85E728-A1E7-4D0C-9520-29ABCC1FE39B}"/>
              </a:ext>
            </a:extLst>
          </p:cNvPr>
          <p:cNvSpPr txBox="1"/>
          <p:nvPr userDrawn="1"/>
        </p:nvSpPr>
        <p:spPr>
          <a:xfrm>
            <a:off x="3748035" y="857112"/>
            <a:ext cx="7761275" cy="646331"/>
          </a:xfrm>
          <a:prstGeom prst="rect">
            <a:avLst/>
          </a:prstGeom>
          <a:noFill/>
        </p:spPr>
        <p:txBody>
          <a:bodyPr wrap="square" rtlCol="0">
            <a:spAutoFit/>
          </a:bodyPr>
          <a:lstStyle/>
          <a:p>
            <a:pPr algn="r"/>
            <a:r>
              <a:rPr lang="fr-FR" sz="3600" b="1" dirty="0">
                <a:solidFill>
                  <a:srgbClr val="F9B200"/>
                </a:solidFill>
              </a:rPr>
              <a:t>The </a:t>
            </a:r>
            <a:r>
              <a:rPr lang="fr-FR" sz="3600" b="1" dirty="0" err="1">
                <a:solidFill>
                  <a:srgbClr val="F9B200"/>
                </a:solidFill>
              </a:rPr>
              <a:t>demo</a:t>
            </a:r>
            <a:r>
              <a:rPr lang="fr-FR" sz="3600" b="1" dirty="0">
                <a:solidFill>
                  <a:srgbClr val="F9B200"/>
                </a:solidFill>
              </a:rPr>
              <a:t>-sites &amp; the flagship </a:t>
            </a:r>
            <a:r>
              <a:rPr lang="fr-FR" sz="3600" b="1" dirty="0" err="1">
                <a:solidFill>
                  <a:srgbClr val="F9B200"/>
                </a:solidFill>
              </a:rPr>
              <a:t>projects</a:t>
            </a:r>
            <a:endParaRPr lang="en-IE" sz="3600" b="1" dirty="0">
              <a:solidFill>
                <a:srgbClr val="F9B200"/>
              </a:solidFill>
            </a:endParaRPr>
          </a:p>
        </p:txBody>
      </p:sp>
      <p:pic>
        <p:nvPicPr>
          <p:cNvPr id="16" name="Picture 15" descr="A picture containing drawing&#10;&#10;Description automatically generated">
            <a:extLst>
              <a:ext uri="{FF2B5EF4-FFF2-40B4-BE49-F238E27FC236}">
                <a16:creationId xmlns:a16="http://schemas.microsoft.com/office/drawing/2014/main" id="{810FBCB1-BDB0-4865-A784-0C4CAE14F2C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3988" y="1278089"/>
            <a:ext cx="2672572" cy="1959480"/>
          </a:xfrm>
          <a:prstGeom prst="rect">
            <a:avLst/>
          </a:prstGeom>
        </p:spPr>
      </p:pic>
    </p:spTree>
    <p:extLst>
      <p:ext uri="{BB962C8B-B14F-4D97-AF65-F5344CB8AC3E}">
        <p14:creationId xmlns:p14="http://schemas.microsoft.com/office/powerpoint/2010/main" val="2957886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3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EAC38-2C38-45B7-911E-F304945F166B}" type="datetime1">
              <a:rPr lang="en-IE" smtClean="0"/>
              <a:t>17/06/2021</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837BD54B-E92B-48D5-8440-1D6FC5D1A4B2}" type="slidenum">
              <a:rPr lang="en-IE" smtClean="0"/>
              <a:pPr/>
              <a:t>‹#›</a:t>
            </a:fld>
            <a:endParaRPr lang="en-IE" dirty="0"/>
          </a:p>
        </p:txBody>
      </p:sp>
    </p:spTree>
    <p:extLst>
      <p:ext uri="{BB962C8B-B14F-4D97-AF65-F5344CB8AC3E}">
        <p14:creationId xmlns:p14="http://schemas.microsoft.com/office/powerpoint/2010/main" val="3789958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 id="2147483660" r:id="rId7"/>
    <p:sldLayoutId id="2147483661" r:id="rId8"/>
    <p:sldLayoutId id="2147483662" r:id="rId9"/>
    <p:sldLayoutId id="2147483665" r:id="rId10"/>
    <p:sldLayoutId id="2147483663" r:id="rId11"/>
    <p:sldLayoutId id="214748366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D7418-9E2E-4FF3-BC4A-5DE3B5E947C5}" type="datetimeFigureOut">
              <a:rPr lang="en-IE" smtClean="0"/>
              <a:t>17/06/2021</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11" name="TextBox 10"/>
          <p:cNvSpPr txBox="1"/>
          <p:nvPr userDrawn="1"/>
        </p:nvSpPr>
        <p:spPr>
          <a:xfrm>
            <a:off x="1834926" y="5968064"/>
            <a:ext cx="10137758" cy="646331"/>
          </a:xfrm>
          <a:prstGeom prst="rect">
            <a:avLst/>
          </a:prstGeom>
          <a:noFill/>
        </p:spPr>
        <p:txBody>
          <a:bodyPr wrap="square" rtlCol="0">
            <a:spAutoFit/>
          </a:bodyPr>
          <a:lstStyle/>
          <a:p>
            <a:r>
              <a:rPr lang="en-GB" sz="1200" dirty="0">
                <a:solidFill>
                  <a:srgbClr val="333333"/>
                </a:solidFill>
              </a:rPr>
              <a:t>This project has received funding from the European Union’s Horizon 2020 research and innovation programme under grant agreement No 792276. </a:t>
            </a:r>
            <a:br>
              <a:rPr lang="en-GB" sz="1200" dirty="0">
                <a:solidFill>
                  <a:srgbClr val="333333"/>
                </a:solidFill>
              </a:rPr>
            </a:br>
            <a:r>
              <a:rPr lang="en-GB" sz="1200" b="1" dirty="0">
                <a:solidFill>
                  <a:srgbClr val="333333"/>
                </a:solidFill>
              </a:rPr>
              <a:t>Disclaimer: </a:t>
            </a:r>
            <a:r>
              <a:rPr lang="en-GB" sz="1200" dirty="0">
                <a:solidFill>
                  <a:srgbClr val="333333"/>
                </a:solidFill>
              </a:rPr>
              <a:t>The sole responsibility for any error or omissions lies with the editor. The content does not necessarily reflect the opinion of the European Commission. The European Commission is also not responsible for any use that may be made of the information contained</a:t>
            </a:r>
            <a:r>
              <a:rPr lang="en-GB" sz="1200" baseline="0" dirty="0">
                <a:solidFill>
                  <a:srgbClr val="333333"/>
                </a:solidFill>
              </a:rPr>
              <a:t> </a:t>
            </a:r>
            <a:r>
              <a:rPr lang="en-GB" sz="1200" dirty="0">
                <a:solidFill>
                  <a:srgbClr val="333333"/>
                </a:solidFill>
              </a:rPr>
              <a:t>herein. </a:t>
            </a:r>
            <a:endParaRPr lang="en-IE" sz="1200" dirty="0">
              <a:solidFill>
                <a:srgbClr val="333333"/>
              </a:solidFill>
            </a:endParaRPr>
          </a:p>
        </p:txBody>
      </p:sp>
      <p:pic>
        <p:nvPicPr>
          <p:cNvPr id="12" name="Imagen 5" descr="flag_yellow_low"/>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73030" y="5986787"/>
            <a:ext cx="861896" cy="608887"/>
          </a:xfrm>
          <a:prstGeom prst="rect">
            <a:avLst/>
          </a:prstGeom>
          <a:noFill/>
          <a:ln>
            <a:noFill/>
          </a:ln>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4068" y="473979"/>
            <a:ext cx="3551463" cy="1518392"/>
          </a:xfrm>
          <a:prstGeom prst="rect">
            <a:avLst/>
          </a:prstGeom>
        </p:spPr>
      </p:pic>
    </p:spTree>
    <p:extLst>
      <p:ext uri="{BB962C8B-B14F-4D97-AF65-F5344CB8AC3E}">
        <p14:creationId xmlns:p14="http://schemas.microsoft.com/office/powerpoint/2010/main" val="4028328824"/>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9.jp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35.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hyperlink" Target="https://www.linkedin.com/company/ship2fair-h2020/" TargetMode="External"/><Relationship Id="rId7"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hyperlink" Target="https://twitter.com/ship2fair" TargetMode="Externa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1.jp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12"/>
          </p:nvPr>
        </p:nvSpPr>
        <p:spPr/>
        <p:txBody>
          <a:bodyPr/>
          <a:lstStyle/>
          <a:p>
            <a:fld id="{837BD54B-E92B-48D5-8440-1D6FC5D1A4B2}" type="slidenum">
              <a:rPr lang="en-IE" smtClean="0"/>
              <a:t>1</a:t>
            </a:fld>
            <a:endParaRPr lang="en-IE"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818" y="526084"/>
            <a:ext cx="5021182" cy="2146754"/>
          </a:xfrm>
          <a:prstGeom prst="rect">
            <a:avLst/>
          </a:prstGeom>
        </p:spPr>
      </p:pic>
      <p:sp>
        <p:nvSpPr>
          <p:cNvPr id="9" name="Title 1">
            <a:extLst>
              <a:ext uri="{FF2B5EF4-FFF2-40B4-BE49-F238E27FC236}">
                <a16:creationId xmlns:a16="http://schemas.microsoft.com/office/drawing/2014/main" id="{1451B09C-8F48-4D66-999D-9658BA4FE3FB}"/>
              </a:ext>
            </a:extLst>
          </p:cNvPr>
          <p:cNvSpPr txBox="1">
            <a:spLocks/>
          </p:cNvSpPr>
          <p:nvPr/>
        </p:nvSpPr>
        <p:spPr>
          <a:xfrm>
            <a:off x="812958" y="2845943"/>
            <a:ext cx="10566084" cy="1678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GB" sz="3600" b="1" dirty="0">
                <a:solidFill>
                  <a:srgbClr val="F9B200"/>
                </a:solidFill>
                <a:latin typeface="Arial Black" panose="020B0A04020102020204" pitchFamily="34" charset="0"/>
              </a:rPr>
              <a:t>Solar Heat for Industrial Processes</a:t>
            </a:r>
            <a:br>
              <a:rPr lang="en-GB" sz="3600" b="1" dirty="0">
                <a:solidFill>
                  <a:srgbClr val="F9B200"/>
                </a:solidFill>
                <a:latin typeface="Arial Black" panose="020B0A04020102020204" pitchFamily="34" charset="0"/>
              </a:rPr>
            </a:br>
            <a:br>
              <a:rPr lang="en-GB" sz="3600" b="1" dirty="0">
                <a:solidFill>
                  <a:srgbClr val="F9B200"/>
                </a:solidFill>
                <a:latin typeface="Arial Black" panose="020B0A04020102020204" pitchFamily="34" charset="0"/>
              </a:rPr>
            </a:br>
            <a:r>
              <a:rPr lang="en-GB" sz="2800" b="1" dirty="0">
                <a:solidFill>
                  <a:srgbClr val="004268"/>
                </a:solidFill>
                <a:latin typeface="Arial Black" panose="020B0A04020102020204" pitchFamily="34" charset="0"/>
              </a:rPr>
              <a:t>Webinar series #3 - Fresnel Collector Technology</a:t>
            </a:r>
            <a:endParaRPr lang="en-GB" sz="2800" dirty="0">
              <a:solidFill>
                <a:srgbClr val="004268"/>
              </a:solidFill>
              <a:latin typeface="Arial Black" panose="020B0A04020102020204" pitchFamily="34" charset="0"/>
            </a:endParaRPr>
          </a:p>
        </p:txBody>
      </p:sp>
      <p:sp>
        <p:nvSpPr>
          <p:cNvPr id="12" name="TextBox 1">
            <a:extLst>
              <a:ext uri="{FF2B5EF4-FFF2-40B4-BE49-F238E27FC236}">
                <a16:creationId xmlns:a16="http://schemas.microsoft.com/office/drawing/2014/main" id="{59AF59ED-64FE-48A3-8ADB-4E809811ED84}"/>
              </a:ext>
            </a:extLst>
          </p:cNvPr>
          <p:cNvSpPr txBox="1"/>
          <p:nvPr/>
        </p:nvSpPr>
        <p:spPr>
          <a:xfrm>
            <a:off x="1194998" y="4927059"/>
            <a:ext cx="1689117" cy="677108"/>
          </a:xfrm>
          <a:prstGeom prst="rect">
            <a:avLst/>
          </a:prstGeom>
          <a:noFill/>
        </p:spPr>
        <p:txBody>
          <a:bodyPr wrap="none" rtlCol="0">
            <a:spAutoFit/>
          </a:bodyPr>
          <a:lstStyle/>
          <a:p>
            <a:r>
              <a:rPr lang="en-GB" sz="2000" b="1" dirty="0"/>
              <a:t>Irapua Ribeiro</a:t>
            </a:r>
          </a:p>
          <a:p>
            <a:r>
              <a:rPr lang="en-GB" b="1" dirty="0">
                <a:solidFill>
                  <a:srgbClr val="F9B200"/>
                </a:solidFill>
                <a:latin typeface="Arial Black" panose="020B0A04020102020204" pitchFamily="34" charset="0"/>
                <a:ea typeface="+mj-ea"/>
                <a:cs typeface="+mj-cs"/>
              </a:rPr>
              <a:t>17.06.2021</a:t>
            </a:r>
          </a:p>
        </p:txBody>
      </p:sp>
      <p:pic>
        <p:nvPicPr>
          <p:cNvPr id="10" name="Picture 9" descr="Text&#10;&#10;Description automatically generated with medium confidence">
            <a:extLst>
              <a:ext uri="{FF2B5EF4-FFF2-40B4-BE49-F238E27FC236}">
                <a16:creationId xmlns:a16="http://schemas.microsoft.com/office/drawing/2014/main" id="{7D663E28-B1EE-4A96-A4B0-E3C564EFC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662" y="4861205"/>
            <a:ext cx="3079049" cy="674279"/>
          </a:xfrm>
          <a:prstGeom prst="rect">
            <a:avLst/>
          </a:prstGeom>
        </p:spPr>
      </p:pic>
    </p:spTree>
    <p:extLst>
      <p:ext uri="{BB962C8B-B14F-4D97-AF65-F5344CB8AC3E}">
        <p14:creationId xmlns:p14="http://schemas.microsoft.com/office/powerpoint/2010/main" val="587002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46EAEA-0FF1-483F-84A5-18EA23DBBDA4}"/>
              </a:ext>
            </a:extLst>
          </p:cNvPr>
          <p:cNvSpPr>
            <a:spLocks noGrp="1"/>
          </p:cNvSpPr>
          <p:nvPr>
            <p:ph type="sldNum" sz="quarter" idx="12"/>
          </p:nvPr>
        </p:nvSpPr>
        <p:spPr/>
        <p:txBody>
          <a:bodyPr/>
          <a:lstStyle/>
          <a:p>
            <a:fld id="{837BD54B-E92B-48D5-8440-1D6FC5D1A4B2}" type="slidenum">
              <a:rPr lang="en-IE" smtClean="0"/>
              <a:pPr/>
              <a:t>10</a:t>
            </a:fld>
            <a:endParaRPr lang="en-IE" dirty="0"/>
          </a:p>
        </p:txBody>
      </p:sp>
      <p:sp>
        <p:nvSpPr>
          <p:cNvPr id="5" name="TextBox 4">
            <a:extLst>
              <a:ext uri="{FF2B5EF4-FFF2-40B4-BE49-F238E27FC236}">
                <a16:creationId xmlns:a16="http://schemas.microsoft.com/office/drawing/2014/main" id="{F523915B-A10C-4725-A091-8DB40DE099B2}"/>
              </a:ext>
            </a:extLst>
          </p:cNvPr>
          <p:cNvSpPr txBox="1"/>
          <p:nvPr/>
        </p:nvSpPr>
        <p:spPr>
          <a:xfrm>
            <a:off x="176579" y="248733"/>
            <a:ext cx="5853973" cy="646331"/>
          </a:xfrm>
          <a:prstGeom prst="rect">
            <a:avLst/>
          </a:prstGeom>
          <a:noFill/>
        </p:spPr>
        <p:txBody>
          <a:bodyPr wrap="square" lIns="91440" tIns="45720" rIns="91440" bIns="45720" rtlCol="0" anchor="t">
            <a:spAutoFit/>
          </a:bodyPr>
          <a:lstStyle/>
          <a:p>
            <a:pPr algn="r"/>
            <a:r>
              <a:rPr lang="fr-FR" sz="3600" b="1" dirty="0">
                <a:solidFill>
                  <a:srgbClr val="F9B200"/>
                </a:solidFill>
              </a:rPr>
              <a:t>Fresnel System - Applications</a:t>
            </a:r>
            <a:endParaRPr lang="fr-FR" sz="3600" b="1" dirty="0">
              <a:solidFill>
                <a:srgbClr val="F9B200"/>
              </a:solidFill>
              <a:cs typeface="Calibri"/>
            </a:endParaRPr>
          </a:p>
        </p:txBody>
      </p:sp>
      <p:pic>
        <p:nvPicPr>
          <p:cNvPr id="6" name="Grafik 10" descr="Ein Bild, das Text enthält.&#10;&#10;Beschreibung automatisch generiert.">
            <a:extLst>
              <a:ext uri="{FF2B5EF4-FFF2-40B4-BE49-F238E27FC236}">
                <a16:creationId xmlns:a16="http://schemas.microsoft.com/office/drawing/2014/main" id="{F6A6B2DB-7F62-4060-B239-4D1553A399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2881" y="389933"/>
            <a:ext cx="2743200" cy="606392"/>
          </a:xfrm>
          <a:prstGeom prst="rect">
            <a:avLst/>
          </a:prstGeom>
        </p:spPr>
      </p:pic>
      <p:pic>
        <p:nvPicPr>
          <p:cNvPr id="7" name="Picture 2">
            <a:extLst>
              <a:ext uri="{FF2B5EF4-FFF2-40B4-BE49-F238E27FC236}">
                <a16:creationId xmlns:a16="http://schemas.microsoft.com/office/drawing/2014/main" id="{970AE9CD-BD52-4501-83C1-3AEEBE5294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r="27459"/>
          <a:stretch/>
        </p:blipFill>
        <p:spPr bwMode="auto">
          <a:xfrm>
            <a:off x="5922736" y="1240817"/>
            <a:ext cx="6269264"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graphicFrame>
        <p:nvGraphicFramePr>
          <p:cNvPr id="8" name="Tabelle 5">
            <a:extLst>
              <a:ext uri="{FF2B5EF4-FFF2-40B4-BE49-F238E27FC236}">
                <a16:creationId xmlns:a16="http://schemas.microsoft.com/office/drawing/2014/main" id="{F15AFE0A-0594-4090-AD31-99B046BFE5DC}"/>
              </a:ext>
            </a:extLst>
          </p:cNvPr>
          <p:cNvGraphicFramePr>
            <a:graphicFrameLocks noGrp="1"/>
          </p:cNvGraphicFramePr>
          <p:nvPr>
            <p:extLst>
              <p:ext uri="{D42A27DB-BD31-4B8C-83A1-F6EECF244321}">
                <p14:modId xmlns:p14="http://schemas.microsoft.com/office/powerpoint/2010/main" val="3342921632"/>
              </p:ext>
            </p:extLst>
          </p:nvPr>
        </p:nvGraphicFramePr>
        <p:xfrm>
          <a:off x="5922736" y="1240817"/>
          <a:ext cx="4541961" cy="1553556"/>
        </p:xfrm>
        <a:graphic>
          <a:graphicData uri="http://schemas.openxmlformats.org/drawingml/2006/table">
            <a:tbl>
              <a:tblPr firstRow="1" bandRow="1">
                <a:tableStyleId>{2D5ABB26-0587-4C30-8999-92F81FD0307C}</a:tableStyleId>
              </a:tblPr>
              <a:tblGrid>
                <a:gridCol w="1358852">
                  <a:extLst>
                    <a:ext uri="{9D8B030D-6E8A-4147-A177-3AD203B41FA5}">
                      <a16:colId xmlns:a16="http://schemas.microsoft.com/office/drawing/2014/main" val="20000"/>
                    </a:ext>
                  </a:extLst>
                </a:gridCol>
                <a:gridCol w="3183109">
                  <a:extLst>
                    <a:ext uri="{9D8B030D-6E8A-4147-A177-3AD203B41FA5}">
                      <a16:colId xmlns:a16="http://schemas.microsoft.com/office/drawing/2014/main" val="20001"/>
                    </a:ext>
                  </a:extLst>
                </a:gridCol>
              </a:tblGrid>
              <a:tr h="243675">
                <a:tc>
                  <a:txBody>
                    <a:bodyPr/>
                    <a:lstStyle/>
                    <a:p>
                      <a:r>
                        <a:rPr lang="en-US" sz="1100" b="1" kern="12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Food &amp; Beverage</a:t>
                      </a:r>
                      <a:endParaRPr lang="en-US" sz="1100" b="1" kern="1200" noProof="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marL="91445" marR="91445" marT="45645" marB="45645">
                    <a:solidFill>
                      <a:srgbClr val="800000">
                        <a:alpha val="50196"/>
                      </a:srgbClr>
                    </a:solidFill>
                  </a:tcPr>
                </a:tc>
                <a:tc>
                  <a:txBody>
                    <a:bodyPr/>
                    <a:lstStyle/>
                    <a:p>
                      <a:pPr marL="0" indent="0" algn="l" defTabSz="914400" rtl="0" eaLnBrk="0" fontAlgn="base" latinLnBrk="0" hangingPunct="0">
                        <a:spcBef>
                          <a:spcPct val="20000"/>
                        </a:spcBef>
                        <a:spcAft>
                          <a:spcPct val="0"/>
                        </a:spcAft>
                        <a:buFontTx/>
                        <a:buNone/>
                      </a:pPr>
                      <a:r>
                        <a:rPr lang="en-US" sz="1000" b="1" kern="1200" noProof="0" dirty="0">
                          <a:solidFill>
                            <a:schemeClr val="bg1"/>
                          </a:solidFill>
                          <a:latin typeface="Arial" panose="020B0604020202020204" pitchFamily="34" charset="0"/>
                          <a:cs typeface="Arial" panose="020B0604020202020204" pitchFamily="34" charset="0"/>
                        </a:rPr>
                        <a:t>Pasteurization / Blanching / Distillation / Cleaning</a:t>
                      </a:r>
                      <a:endParaRPr lang="en-US" sz="1000" b="1" kern="1200" noProof="0" dirty="0">
                        <a:solidFill>
                          <a:schemeClr val="bg1"/>
                        </a:solidFill>
                        <a:latin typeface="Arial" panose="020B0604020202020204" pitchFamily="34" charset="0"/>
                        <a:ea typeface="ＭＳ Ｐゴシック" charset="0"/>
                        <a:cs typeface="Arial" panose="020B0604020202020204" pitchFamily="34" charset="0"/>
                      </a:endParaRPr>
                    </a:p>
                  </a:txBody>
                  <a:tcPr marL="91445" marR="91445" marT="45645" marB="45645">
                    <a:solidFill>
                      <a:srgbClr val="800000">
                        <a:alpha val="50196"/>
                      </a:srgbClr>
                    </a:solidFill>
                  </a:tcPr>
                </a:tc>
                <a:extLst>
                  <a:ext uri="{0D108BD9-81ED-4DB2-BD59-A6C34878D82A}">
                    <a16:rowId xmlns:a16="http://schemas.microsoft.com/office/drawing/2014/main" val="10000"/>
                  </a:ext>
                </a:extLst>
              </a:tr>
              <a:tr h="243675">
                <a:tc>
                  <a:txBody>
                    <a:bodyPr/>
                    <a:lstStyle/>
                    <a:p>
                      <a:r>
                        <a:rPr lang="en-US" sz="1100" b="1" kern="12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Textile</a:t>
                      </a:r>
                      <a:endParaRPr lang="en-US" sz="1100" b="1" kern="1200" noProof="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marL="91445" marR="91445" marT="45645" marB="45645">
                    <a:solidFill>
                      <a:srgbClr val="800000">
                        <a:alpha val="50196"/>
                      </a:srgbClr>
                    </a:solidFill>
                  </a:tcPr>
                </a:tc>
                <a:tc>
                  <a:txBody>
                    <a:bodyPr/>
                    <a:lstStyle/>
                    <a:p>
                      <a:pPr marL="0" indent="0" algn="l" rtl="0" eaLnBrk="0" fontAlgn="base" hangingPunct="0">
                        <a:spcBef>
                          <a:spcPct val="20000"/>
                        </a:spcBef>
                        <a:spcAft>
                          <a:spcPct val="0"/>
                        </a:spcAft>
                        <a:buFontTx/>
                        <a:buNone/>
                      </a:pPr>
                      <a:r>
                        <a:rPr lang="en-US" sz="1000" b="1" kern="1200" noProof="0" dirty="0">
                          <a:solidFill>
                            <a:schemeClr val="bg1"/>
                          </a:solidFill>
                          <a:latin typeface="Arial" panose="020B0604020202020204" pitchFamily="34" charset="0"/>
                          <a:cs typeface="Arial" panose="020B0604020202020204" pitchFamily="34" charset="0"/>
                        </a:rPr>
                        <a:t>Dyeing / Drying / Washing</a:t>
                      </a:r>
                      <a:endParaRPr lang="en-US" sz="1000" b="1" kern="1200" noProof="0" dirty="0">
                        <a:solidFill>
                          <a:schemeClr val="bg1"/>
                        </a:solidFill>
                        <a:latin typeface="Arial" panose="020B0604020202020204" pitchFamily="34" charset="0"/>
                        <a:ea typeface="ＭＳ Ｐゴシック" charset="0"/>
                        <a:cs typeface="Arial" panose="020B0604020202020204" pitchFamily="34" charset="0"/>
                      </a:endParaRPr>
                    </a:p>
                  </a:txBody>
                  <a:tcPr marL="91445" marR="91445" marT="45645" marB="45645">
                    <a:solidFill>
                      <a:srgbClr val="800000">
                        <a:alpha val="50196"/>
                      </a:srgbClr>
                    </a:solidFill>
                  </a:tcPr>
                </a:tc>
                <a:extLst>
                  <a:ext uri="{0D108BD9-81ED-4DB2-BD59-A6C34878D82A}">
                    <a16:rowId xmlns:a16="http://schemas.microsoft.com/office/drawing/2014/main" val="10001"/>
                  </a:ext>
                </a:extLst>
              </a:tr>
              <a:tr h="243675">
                <a:tc>
                  <a:txBody>
                    <a:bodyPr/>
                    <a:lstStyle/>
                    <a:p>
                      <a:r>
                        <a:rPr lang="en-US" sz="1100" b="1" kern="12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Pharma</a:t>
                      </a:r>
                      <a:endParaRPr lang="en-US" sz="1100" b="1" kern="1200" noProof="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marL="91472" marR="91472" marT="45639" marB="45639">
                    <a:solidFill>
                      <a:srgbClr val="800000">
                        <a:alpha val="50196"/>
                      </a:srgbClr>
                    </a:solidFill>
                  </a:tcPr>
                </a:tc>
                <a:tc>
                  <a:txBody>
                    <a:bodyPr/>
                    <a:lstStyle/>
                    <a:p>
                      <a:pPr marL="0" indent="0" algn="l" rtl="0" eaLnBrk="0" fontAlgn="base" hangingPunct="0">
                        <a:spcBef>
                          <a:spcPct val="20000"/>
                        </a:spcBef>
                        <a:spcAft>
                          <a:spcPct val="0"/>
                        </a:spcAft>
                        <a:buFontTx/>
                        <a:buNone/>
                      </a:pPr>
                      <a:r>
                        <a:rPr lang="en-US" sz="1000" b="1" kern="1200" noProof="0" dirty="0">
                          <a:solidFill>
                            <a:schemeClr val="bg1"/>
                          </a:solidFill>
                          <a:latin typeface="Arial" panose="020B0604020202020204" pitchFamily="34" charset="0"/>
                          <a:cs typeface="Arial" panose="020B0604020202020204" pitchFamily="34" charset="0"/>
                        </a:rPr>
                        <a:t>Sterilization / Injection</a:t>
                      </a:r>
                      <a:r>
                        <a:rPr lang="en-US" sz="1000" b="1" kern="1200" baseline="0" noProof="0" dirty="0">
                          <a:solidFill>
                            <a:schemeClr val="bg1"/>
                          </a:solidFill>
                          <a:latin typeface="Arial" panose="020B0604020202020204" pitchFamily="34" charset="0"/>
                          <a:cs typeface="Arial" panose="020B0604020202020204" pitchFamily="34" charset="0"/>
                        </a:rPr>
                        <a:t> molding / </a:t>
                      </a:r>
                      <a:r>
                        <a:rPr lang="en-US" sz="1000" b="1" kern="1200" noProof="0" dirty="0">
                          <a:solidFill>
                            <a:schemeClr val="bg1"/>
                          </a:solidFill>
                          <a:latin typeface="Arial" panose="020B0604020202020204" pitchFamily="34" charset="0"/>
                          <a:cs typeface="Arial" panose="020B0604020202020204" pitchFamily="34" charset="0"/>
                        </a:rPr>
                        <a:t>Distillation</a:t>
                      </a:r>
                      <a:endParaRPr lang="en-US" sz="1000" b="1" kern="1200" noProof="0" dirty="0">
                        <a:solidFill>
                          <a:schemeClr val="bg1"/>
                        </a:solidFill>
                        <a:latin typeface="Arial" panose="020B0604020202020204" pitchFamily="34" charset="0"/>
                        <a:ea typeface="ＭＳ Ｐゴシック" charset="0"/>
                        <a:cs typeface="Arial" panose="020B0604020202020204" pitchFamily="34" charset="0"/>
                      </a:endParaRPr>
                    </a:p>
                  </a:txBody>
                  <a:tcPr marL="91472" marR="91472" marT="45639" marB="45639">
                    <a:solidFill>
                      <a:srgbClr val="800000">
                        <a:alpha val="50196"/>
                      </a:srgbClr>
                    </a:solidFill>
                  </a:tcPr>
                </a:tc>
                <a:extLst>
                  <a:ext uri="{0D108BD9-81ED-4DB2-BD59-A6C34878D82A}">
                    <a16:rowId xmlns:a16="http://schemas.microsoft.com/office/drawing/2014/main" val="10002"/>
                  </a:ext>
                </a:extLst>
              </a:tr>
              <a:tr h="243687">
                <a:tc>
                  <a:txBody>
                    <a:bodyPr/>
                    <a:lstStyle/>
                    <a:p>
                      <a:r>
                        <a:rPr lang="en-US" sz="1100" b="1" kern="12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Paper</a:t>
                      </a:r>
                      <a:endParaRPr lang="en-US" sz="1100" b="1" kern="1200" noProof="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marL="91445" marR="91445" marT="45645" marB="45645">
                    <a:solidFill>
                      <a:srgbClr val="800000">
                        <a:alpha val="50196"/>
                      </a:srgbClr>
                    </a:solidFill>
                  </a:tcPr>
                </a:tc>
                <a:tc>
                  <a:txBody>
                    <a:bodyPr/>
                    <a:lstStyle/>
                    <a:p>
                      <a:pPr marL="0" indent="0" algn="l" rtl="0" eaLnBrk="0" fontAlgn="base" hangingPunct="0">
                        <a:spcBef>
                          <a:spcPct val="20000"/>
                        </a:spcBef>
                        <a:spcAft>
                          <a:spcPct val="0"/>
                        </a:spcAft>
                        <a:buFontTx/>
                        <a:buNone/>
                      </a:pPr>
                      <a:r>
                        <a:rPr lang="en-US" sz="1000" b="1" kern="1200" noProof="0" dirty="0">
                          <a:solidFill>
                            <a:schemeClr val="bg1"/>
                          </a:solidFill>
                          <a:latin typeface="Arial" panose="020B0604020202020204" pitchFamily="34" charset="0"/>
                          <a:cs typeface="Arial" panose="020B0604020202020204" pitchFamily="34" charset="0"/>
                        </a:rPr>
                        <a:t>Bleaching / Cooking / Drying</a:t>
                      </a:r>
                      <a:endParaRPr lang="en-US" sz="1000" b="1" kern="1200" noProof="0" dirty="0">
                        <a:solidFill>
                          <a:schemeClr val="bg1"/>
                        </a:solidFill>
                        <a:latin typeface="Arial" panose="020B0604020202020204" pitchFamily="34" charset="0"/>
                        <a:ea typeface="ＭＳ Ｐゴシック" charset="0"/>
                        <a:cs typeface="Arial" panose="020B0604020202020204" pitchFamily="34" charset="0"/>
                      </a:endParaRPr>
                    </a:p>
                  </a:txBody>
                  <a:tcPr marL="91445" marR="91445" marT="45645" marB="45645">
                    <a:solidFill>
                      <a:srgbClr val="800000">
                        <a:alpha val="50196"/>
                      </a:srgbClr>
                    </a:solidFill>
                  </a:tcPr>
                </a:tc>
                <a:extLst>
                  <a:ext uri="{0D108BD9-81ED-4DB2-BD59-A6C34878D82A}">
                    <a16:rowId xmlns:a16="http://schemas.microsoft.com/office/drawing/2014/main" val="10003"/>
                  </a:ext>
                </a:extLst>
              </a:tr>
              <a:tr h="243687">
                <a:tc>
                  <a:txBody>
                    <a:bodyPr/>
                    <a:lstStyle/>
                    <a:p>
                      <a:r>
                        <a:rPr lang="en-US" sz="1100" b="1" kern="12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Automotive</a:t>
                      </a:r>
                      <a:endParaRPr lang="en-US" sz="1100" b="1" kern="1200" noProof="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marL="91445" marR="91445" marT="45645" marB="45645">
                    <a:solidFill>
                      <a:srgbClr val="800000">
                        <a:alpha val="50196"/>
                      </a:srgbClr>
                    </a:solidFill>
                  </a:tcPr>
                </a:tc>
                <a:tc>
                  <a:txBody>
                    <a:bodyPr/>
                    <a:lstStyle/>
                    <a:p>
                      <a:pPr marL="0" indent="0" algn="l" rtl="0" eaLnBrk="0" fontAlgn="base" hangingPunct="0">
                        <a:spcBef>
                          <a:spcPct val="20000"/>
                        </a:spcBef>
                        <a:spcAft>
                          <a:spcPct val="0"/>
                        </a:spcAft>
                        <a:buFontTx/>
                        <a:buNone/>
                      </a:pPr>
                      <a:r>
                        <a:rPr lang="en-US" sz="1000" b="1" kern="1200" noProof="0" dirty="0">
                          <a:solidFill>
                            <a:schemeClr val="bg1"/>
                          </a:solidFill>
                          <a:latin typeface="Arial" panose="020B0604020202020204" pitchFamily="34" charset="0"/>
                          <a:cs typeface="Arial" panose="020B0604020202020204" pitchFamily="34" charset="0"/>
                        </a:rPr>
                        <a:t>Drying / Electroplating / </a:t>
                      </a:r>
                      <a:r>
                        <a:rPr lang="en-US" sz="1000" b="1" kern="1200" noProof="0" dirty="0" err="1">
                          <a:solidFill>
                            <a:schemeClr val="bg1"/>
                          </a:solidFill>
                          <a:latin typeface="Arial" panose="020B0604020202020204" pitchFamily="34" charset="0"/>
                          <a:cs typeface="Arial" panose="020B0604020202020204" pitchFamily="34" charset="0"/>
                        </a:rPr>
                        <a:t>Blueing</a:t>
                      </a:r>
                      <a:endParaRPr lang="en-US" sz="1000" b="1" kern="1200" noProof="0" dirty="0">
                        <a:solidFill>
                          <a:schemeClr val="bg1"/>
                        </a:solidFill>
                        <a:latin typeface="Arial" panose="020B0604020202020204" pitchFamily="34" charset="0"/>
                        <a:ea typeface="ＭＳ Ｐゴシック" charset="0"/>
                        <a:cs typeface="Arial" panose="020B0604020202020204" pitchFamily="34" charset="0"/>
                      </a:endParaRPr>
                    </a:p>
                  </a:txBody>
                  <a:tcPr marL="91445" marR="91445" marT="45645" marB="45645">
                    <a:solidFill>
                      <a:srgbClr val="800000">
                        <a:alpha val="50196"/>
                      </a:srgbClr>
                    </a:solidFill>
                  </a:tcPr>
                </a:tc>
                <a:extLst>
                  <a:ext uri="{0D108BD9-81ED-4DB2-BD59-A6C34878D82A}">
                    <a16:rowId xmlns:a16="http://schemas.microsoft.com/office/drawing/2014/main" val="10004"/>
                  </a:ext>
                </a:extLst>
              </a:tr>
              <a:tr h="243687">
                <a:tc>
                  <a:txBody>
                    <a:bodyPr/>
                    <a:lstStyle/>
                    <a:p>
                      <a:r>
                        <a:rPr lang="en-US" sz="1100" b="1" kern="12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Oil</a:t>
                      </a:r>
                      <a:r>
                        <a:rPr lang="en-US" sz="1100" b="1" kern="1200" baseline="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&amp; Chemical</a:t>
                      </a:r>
                      <a:endParaRPr lang="en-US" sz="1100" b="1" kern="1200" noProof="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marL="91472" marR="91472" marT="45639" marB="45639">
                    <a:solidFill>
                      <a:srgbClr val="800000">
                        <a:alpha val="50196"/>
                      </a:srgbClr>
                    </a:solidFill>
                  </a:tcPr>
                </a:tc>
                <a:tc>
                  <a:txBody>
                    <a:bodyPr/>
                    <a:lstStyle/>
                    <a:p>
                      <a:pPr marL="0" indent="0" algn="l" rtl="0" eaLnBrk="0" fontAlgn="base" hangingPunct="0">
                        <a:spcBef>
                          <a:spcPct val="20000"/>
                        </a:spcBef>
                        <a:spcAft>
                          <a:spcPct val="0"/>
                        </a:spcAft>
                        <a:buFontTx/>
                        <a:buNone/>
                      </a:pPr>
                      <a:r>
                        <a:rPr lang="en-US" sz="1000" b="1" kern="1200" noProof="0" dirty="0">
                          <a:solidFill>
                            <a:schemeClr val="bg1"/>
                          </a:solidFill>
                          <a:latin typeface="Arial" panose="020B0604020202020204" pitchFamily="34" charset="0"/>
                          <a:cs typeface="Arial" panose="020B0604020202020204" pitchFamily="34" charset="0"/>
                        </a:rPr>
                        <a:t>Distillation / EOR</a:t>
                      </a:r>
                      <a:endParaRPr lang="en-US" sz="1000" b="1" kern="1200" noProof="0" dirty="0">
                        <a:solidFill>
                          <a:schemeClr val="bg1"/>
                        </a:solidFill>
                        <a:latin typeface="Arial" panose="020B0604020202020204" pitchFamily="34" charset="0"/>
                        <a:ea typeface="ＭＳ Ｐゴシック" charset="0"/>
                        <a:cs typeface="Arial" panose="020B0604020202020204" pitchFamily="34" charset="0"/>
                      </a:endParaRPr>
                    </a:p>
                  </a:txBody>
                  <a:tcPr marL="91472" marR="91472" marT="45639" marB="45639">
                    <a:solidFill>
                      <a:srgbClr val="800000">
                        <a:alpha val="50196"/>
                      </a:srgbClr>
                    </a:solidFill>
                  </a:tcPr>
                </a:tc>
                <a:extLst>
                  <a:ext uri="{0D108BD9-81ED-4DB2-BD59-A6C34878D82A}">
                    <a16:rowId xmlns:a16="http://schemas.microsoft.com/office/drawing/2014/main" val="10005"/>
                  </a:ext>
                </a:extLst>
              </a:tr>
            </a:tbl>
          </a:graphicData>
        </a:graphic>
      </p:graphicFrame>
      <p:pic>
        <p:nvPicPr>
          <p:cNvPr id="9" name="Bild 1" descr="Enourmous Global Heat Demand in Industry_ppt.jpg">
            <a:extLst>
              <a:ext uri="{FF2B5EF4-FFF2-40B4-BE49-F238E27FC236}">
                <a16:creationId xmlns:a16="http://schemas.microsoft.com/office/drawing/2014/main" id="{053BB08A-6D22-4C52-BE43-D99706712D12}"/>
              </a:ext>
            </a:extLst>
          </p:cNvPr>
          <p:cNvPicPr>
            <a:picLocks noChangeAspect="1"/>
          </p:cNvPicPr>
          <p:nvPr/>
        </p:nvPicPr>
        <p:blipFill rotWithShape="1">
          <a:blip r:embed="rId4">
            <a:extLst>
              <a:ext uri="{28A0092B-C50C-407E-A947-70E740481C1C}">
                <a14:useLocalDpi xmlns:a14="http://schemas.microsoft.com/office/drawing/2010/main"/>
              </a:ext>
            </a:extLst>
          </a:blip>
          <a:srcRect r="48398"/>
          <a:stretch/>
        </p:blipFill>
        <p:spPr>
          <a:xfrm>
            <a:off x="0" y="967025"/>
            <a:ext cx="3830351" cy="2865207"/>
          </a:xfrm>
          <a:prstGeom prst="rect">
            <a:avLst/>
          </a:prstGeom>
        </p:spPr>
      </p:pic>
      <p:sp>
        <p:nvSpPr>
          <p:cNvPr id="22" name="Textfeld 5">
            <a:extLst>
              <a:ext uri="{FF2B5EF4-FFF2-40B4-BE49-F238E27FC236}">
                <a16:creationId xmlns:a16="http://schemas.microsoft.com/office/drawing/2014/main" id="{E558093C-4D6D-4C0D-9174-479D1AC0CB8F}"/>
              </a:ext>
            </a:extLst>
          </p:cNvPr>
          <p:cNvSpPr txBox="1"/>
          <p:nvPr/>
        </p:nvSpPr>
        <p:spPr>
          <a:xfrm>
            <a:off x="214187" y="4592594"/>
            <a:ext cx="317127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accent2">
                    <a:lumMod val="75000"/>
                  </a:schemeClr>
                </a:solidFill>
              </a:rPr>
              <a:t>Several industrial applications</a:t>
            </a:r>
          </a:p>
          <a:p>
            <a:r>
              <a:rPr lang="en-US" sz="2400" b="1" dirty="0">
                <a:effectLst>
                  <a:outerShdw blurRad="38100" dist="38100" dir="2700000" algn="tl">
                    <a:srgbClr val="000000">
                      <a:alpha val="43137"/>
                    </a:srgbClr>
                  </a:outerShdw>
                </a:effectLst>
              </a:rPr>
              <a:t>Large energy requirements</a:t>
            </a:r>
          </a:p>
        </p:txBody>
      </p:sp>
      <p:grpSp>
        <p:nvGrpSpPr>
          <p:cNvPr id="13" name="Group 12">
            <a:extLst>
              <a:ext uri="{FF2B5EF4-FFF2-40B4-BE49-F238E27FC236}">
                <a16:creationId xmlns:a16="http://schemas.microsoft.com/office/drawing/2014/main" id="{E479FC23-1629-4114-BDDB-13EDB7F2A8B7}"/>
              </a:ext>
            </a:extLst>
          </p:cNvPr>
          <p:cNvGrpSpPr/>
          <p:nvPr/>
        </p:nvGrpSpPr>
        <p:grpSpPr>
          <a:xfrm>
            <a:off x="1915175" y="1758550"/>
            <a:ext cx="5021427" cy="4526746"/>
            <a:chOff x="1915175" y="1758550"/>
            <a:chExt cx="5021427" cy="4526746"/>
          </a:xfrm>
        </p:grpSpPr>
        <p:grpSp>
          <p:nvGrpSpPr>
            <p:cNvPr id="21" name="Group 20">
              <a:extLst>
                <a:ext uri="{FF2B5EF4-FFF2-40B4-BE49-F238E27FC236}">
                  <a16:creationId xmlns:a16="http://schemas.microsoft.com/office/drawing/2014/main" id="{3C98CDE2-3F49-4256-9D4D-86983C413DC3}"/>
                </a:ext>
              </a:extLst>
            </p:cNvPr>
            <p:cNvGrpSpPr/>
            <p:nvPr/>
          </p:nvGrpSpPr>
          <p:grpSpPr>
            <a:xfrm>
              <a:off x="1915175" y="1758550"/>
              <a:ext cx="5021427" cy="4526746"/>
              <a:chOff x="1915175" y="1806675"/>
              <a:chExt cx="5021427" cy="4526746"/>
            </a:xfrm>
          </p:grpSpPr>
          <p:pic>
            <p:nvPicPr>
              <p:cNvPr id="10" name="Bild 1" descr="Enourmous Global Heat Demand in Industry_ppt.jpg">
                <a:extLst>
                  <a:ext uri="{FF2B5EF4-FFF2-40B4-BE49-F238E27FC236}">
                    <a16:creationId xmlns:a16="http://schemas.microsoft.com/office/drawing/2014/main" id="{CA21E4AB-C930-4763-8139-280052314596}"/>
                  </a:ext>
                </a:extLst>
              </p:cNvPr>
              <p:cNvPicPr>
                <a:picLocks noChangeAspect="1"/>
              </p:cNvPicPr>
              <p:nvPr/>
            </p:nvPicPr>
            <p:blipFill rotWithShape="1">
              <a:blip r:embed="rId4">
                <a:extLst>
                  <a:ext uri="{28A0092B-C50C-407E-A947-70E740481C1C}">
                    <a14:useLocalDpi xmlns:a14="http://schemas.microsoft.com/office/drawing/2010/main"/>
                  </a:ext>
                </a:extLst>
              </a:blip>
              <a:srcRect l="52159" b="4700"/>
              <a:stretch/>
            </p:blipFill>
            <p:spPr>
              <a:xfrm>
                <a:off x="3385458" y="3602860"/>
                <a:ext cx="3551144" cy="2730561"/>
              </a:xfrm>
              <a:prstGeom prst="rect">
                <a:avLst/>
              </a:prstGeom>
            </p:spPr>
          </p:pic>
          <p:cxnSp>
            <p:nvCxnSpPr>
              <p:cNvPr id="16" name="Straight Connector 15">
                <a:extLst>
                  <a:ext uri="{FF2B5EF4-FFF2-40B4-BE49-F238E27FC236}">
                    <a16:creationId xmlns:a16="http://schemas.microsoft.com/office/drawing/2014/main" id="{23A4332D-F82A-455F-A456-E105C6E9BF06}"/>
                  </a:ext>
                </a:extLst>
              </p:cNvPr>
              <p:cNvCxnSpPr>
                <a:cxnSpLocks/>
              </p:cNvCxnSpPr>
              <p:nvPr/>
            </p:nvCxnSpPr>
            <p:spPr>
              <a:xfrm>
                <a:off x="2014979" y="3301421"/>
                <a:ext cx="1691212" cy="2502929"/>
              </a:xfrm>
              <a:prstGeom prst="line">
                <a:avLst/>
              </a:prstGeom>
              <a:ln w="22225">
                <a:solidFill>
                  <a:schemeClr val="accent2"/>
                </a:solidFill>
                <a:prstDash val="sysDot"/>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AB8FB9CC-D5EC-42B1-B741-5028E00941F0}"/>
                  </a:ext>
                </a:extLst>
              </p:cNvPr>
              <p:cNvCxnSpPr>
                <a:cxnSpLocks/>
              </p:cNvCxnSpPr>
              <p:nvPr/>
            </p:nvCxnSpPr>
            <p:spPr>
              <a:xfrm>
                <a:off x="1915175" y="1806675"/>
                <a:ext cx="1856667" cy="2273926"/>
              </a:xfrm>
              <a:prstGeom prst="line">
                <a:avLst/>
              </a:prstGeom>
              <a:ln w="22225">
                <a:solidFill>
                  <a:schemeClr val="accent2"/>
                </a:solidFill>
                <a:prstDash val="sysDot"/>
              </a:ln>
            </p:spPr>
            <p:style>
              <a:lnRef idx="1">
                <a:schemeClr val="accent2"/>
              </a:lnRef>
              <a:fillRef idx="0">
                <a:schemeClr val="accent2"/>
              </a:fillRef>
              <a:effectRef idx="0">
                <a:schemeClr val="accent2"/>
              </a:effectRef>
              <a:fontRef idx="minor">
                <a:schemeClr val="tx1"/>
              </a:fontRef>
            </p:style>
          </p:cxnSp>
        </p:grpSp>
        <p:sp>
          <p:nvSpPr>
            <p:cNvPr id="12" name="Rectangle 11">
              <a:extLst>
                <a:ext uri="{FF2B5EF4-FFF2-40B4-BE49-F238E27FC236}">
                  <a16:creationId xmlns:a16="http://schemas.microsoft.com/office/drawing/2014/main" id="{8CD6C349-4BB7-46A6-BA70-9E2042E1F1B0}"/>
                </a:ext>
              </a:extLst>
            </p:cNvPr>
            <p:cNvSpPr/>
            <p:nvPr/>
          </p:nvSpPr>
          <p:spPr>
            <a:xfrm>
              <a:off x="3385458" y="3657600"/>
              <a:ext cx="3216380" cy="1530485"/>
            </a:xfrm>
            <a:prstGeom prst="rect">
              <a:avLst/>
            </a:prstGeom>
            <a:noFill/>
            <a:ln w="190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66910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DE753C-3242-4A14-A633-221325FE56A4}"/>
              </a:ext>
            </a:extLst>
          </p:cNvPr>
          <p:cNvSpPr>
            <a:spLocks noGrp="1"/>
          </p:cNvSpPr>
          <p:nvPr>
            <p:ph type="sldNum" sz="quarter" idx="12"/>
          </p:nvPr>
        </p:nvSpPr>
        <p:spPr/>
        <p:txBody>
          <a:bodyPr/>
          <a:lstStyle/>
          <a:p>
            <a:fld id="{837BD54B-E92B-48D5-8440-1D6FC5D1A4B2}" type="slidenum">
              <a:rPr lang="en-IE" smtClean="0"/>
              <a:pPr/>
              <a:t>11</a:t>
            </a:fld>
            <a:endParaRPr lang="en-IE"/>
          </a:p>
        </p:txBody>
      </p:sp>
      <p:sp>
        <p:nvSpPr>
          <p:cNvPr id="10" name="TextBox 9">
            <a:extLst>
              <a:ext uri="{FF2B5EF4-FFF2-40B4-BE49-F238E27FC236}">
                <a16:creationId xmlns:a16="http://schemas.microsoft.com/office/drawing/2014/main" id="{6FB6899A-57DC-4575-866C-BD32B209A886}"/>
              </a:ext>
            </a:extLst>
          </p:cNvPr>
          <p:cNvSpPr txBox="1"/>
          <p:nvPr/>
        </p:nvSpPr>
        <p:spPr>
          <a:xfrm>
            <a:off x="3513784" y="904287"/>
            <a:ext cx="7761275" cy="646331"/>
          </a:xfrm>
          <a:prstGeom prst="rect">
            <a:avLst/>
          </a:prstGeom>
          <a:noFill/>
        </p:spPr>
        <p:txBody>
          <a:bodyPr wrap="square" lIns="91440" tIns="45720" rIns="91440" bIns="45720" rtlCol="0" anchor="t">
            <a:spAutoFit/>
          </a:bodyPr>
          <a:lstStyle/>
          <a:p>
            <a:pPr algn="r"/>
            <a:r>
              <a:rPr lang="fr-FR" sz="3600" b="1" err="1">
                <a:solidFill>
                  <a:srgbClr val="F9B200"/>
                </a:solidFill>
              </a:rPr>
              <a:t>Demo</a:t>
            </a:r>
            <a:r>
              <a:rPr lang="fr-FR" sz="3600" b="1">
                <a:solidFill>
                  <a:srgbClr val="F9B200"/>
                </a:solidFill>
              </a:rPr>
              <a:t> site at RAR</a:t>
            </a:r>
          </a:p>
        </p:txBody>
      </p:sp>
      <p:pic>
        <p:nvPicPr>
          <p:cNvPr id="2" name="Picture 1">
            <a:extLst>
              <a:ext uri="{FF2B5EF4-FFF2-40B4-BE49-F238E27FC236}">
                <a16:creationId xmlns:a16="http://schemas.microsoft.com/office/drawing/2014/main" id="{F020A5F5-56A1-496B-BC5A-C7A727DF7C00}"/>
              </a:ext>
            </a:extLst>
          </p:cNvPr>
          <p:cNvPicPr>
            <a:picLocks noChangeAspect="1"/>
          </p:cNvPicPr>
          <p:nvPr/>
        </p:nvPicPr>
        <p:blipFill>
          <a:blip r:embed="rId3"/>
          <a:stretch>
            <a:fillRect/>
          </a:stretch>
        </p:blipFill>
        <p:spPr>
          <a:xfrm>
            <a:off x="1213523" y="463268"/>
            <a:ext cx="3739776" cy="1415507"/>
          </a:xfrm>
          <a:prstGeom prst="rect">
            <a:avLst/>
          </a:prstGeom>
        </p:spPr>
      </p:pic>
      <p:sp>
        <p:nvSpPr>
          <p:cNvPr id="6" name="Textfeld 5">
            <a:extLst>
              <a:ext uri="{FF2B5EF4-FFF2-40B4-BE49-F238E27FC236}">
                <a16:creationId xmlns:a16="http://schemas.microsoft.com/office/drawing/2014/main" id="{6D114517-CD30-4061-A99A-4965E5D85F70}"/>
              </a:ext>
            </a:extLst>
          </p:cNvPr>
          <p:cNvSpPr txBox="1"/>
          <p:nvPr/>
        </p:nvSpPr>
        <p:spPr>
          <a:xfrm>
            <a:off x="460626" y="1916130"/>
            <a:ext cx="76747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Poppins"/>
              </a:rPr>
              <a:t>RAR Açúcar is a company dedicated to the refining and selling of sugar</a:t>
            </a:r>
            <a:endParaRPr lang="en-US" dirty="0"/>
          </a:p>
        </p:txBody>
      </p:sp>
      <p:sp>
        <p:nvSpPr>
          <p:cNvPr id="9" name="Textfeld 8">
            <a:extLst>
              <a:ext uri="{FF2B5EF4-FFF2-40B4-BE49-F238E27FC236}">
                <a16:creationId xmlns:a16="http://schemas.microsoft.com/office/drawing/2014/main" id="{B0C591A4-6BB2-4E5E-8A0E-8EFAA2B85F36}"/>
              </a:ext>
            </a:extLst>
          </p:cNvPr>
          <p:cNvSpPr txBox="1"/>
          <p:nvPr/>
        </p:nvSpPr>
        <p:spPr>
          <a:xfrm>
            <a:off x="488387" y="2283604"/>
            <a:ext cx="56199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Poppins"/>
              </a:rPr>
              <a:t>Solar steam will reduce fuel consumption and avoid emissions from burning fuel oil and natural gas</a:t>
            </a:r>
            <a:endParaRPr lang="en-US" dirty="0"/>
          </a:p>
        </p:txBody>
      </p:sp>
      <p:pic>
        <p:nvPicPr>
          <p:cNvPr id="11" name="Grafik 11" descr="Ein Bild, das Whiteboard enthält.&#10;&#10;Beschreibung automatisch generiert.">
            <a:extLst>
              <a:ext uri="{FF2B5EF4-FFF2-40B4-BE49-F238E27FC236}">
                <a16:creationId xmlns:a16="http://schemas.microsoft.com/office/drawing/2014/main" id="{CD24C31A-13FC-4A5D-8D79-33554B4CA6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2221" y="4875089"/>
            <a:ext cx="2743200" cy="1371600"/>
          </a:xfrm>
          <a:prstGeom prst="rect">
            <a:avLst/>
          </a:prstGeom>
        </p:spPr>
      </p:pic>
      <p:pic>
        <p:nvPicPr>
          <p:cNvPr id="12" name="Grafik 12">
            <a:extLst>
              <a:ext uri="{FF2B5EF4-FFF2-40B4-BE49-F238E27FC236}">
                <a16:creationId xmlns:a16="http://schemas.microsoft.com/office/drawing/2014/main" id="{EAE97E28-D0BF-4A0F-856B-8BCF7D3B03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9928" y="2322816"/>
            <a:ext cx="3856233" cy="3856233"/>
          </a:xfrm>
          <a:prstGeom prst="rect">
            <a:avLst/>
          </a:prstGeom>
        </p:spPr>
      </p:pic>
      <p:sp>
        <p:nvSpPr>
          <p:cNvPr id="14" name="Rectángulo 26">
            <a:extLst>
              <a:ext uri="{FF2B5EF4-FFF2-40B4-BE49-F238E27FC236}">
                <a16:creationId xmlns:a16="http://schemas.microsoft.com/office/drawing/2014/main" id="{5BE8BC3E-1F03-4158-8A09-EF15F0B4944B}"/>
              </a:ext>
            </a:extLst>
          </p:cNvPr>
          <p:cNvSpPr/>
          <p:nvPr/>
        </p:nvSpPr>
        <p:spPr>
          <a:xfrm>
            <a:off x="488387" y="3720927"/>
            <a:ext cx="5414481" cy="2308324"/>
          </a:xfrm>
          <a:prstGeom prst="rect">
            <a:avLst/>
          </a:prstGeom>
        </p:spPr>
        <p:txBody>
          <a:bodyPr wrap="square">
            <a:spAutoFit/>
          </a:bodyPr>
          <a:lstStyle/>
          <a:p>
            <a:pPr>
              <a:buClr>
                <a:srgbClr val="F9B200"/>
              </a:buClr>
            </a:pPr>
            <a:r>
              <a:rPr lang="en-GB" sz="2400" b="1" dirty="0">
                <a:solidFill>
                  <a:srgbClr val="F9B200"/>
                </a:solidFill>
                <a:latin typeface="Calibri" panose="020F0502020204030204" pitchFamily="34" charset="0"/>
                <a:cs typeface="Calibri" panose="020F0502020204030204" pitchFamily="34" charset="0"/>
              </a:rPr>
              <a:t>Heating</a:t>
            </a:r>
          </a:p>
          <a:p>
            <a:pPr marL="342900" indent="-342900">
              <a:buClr>
                <a:srgbClr val="F9B200"/>
              </a:buClr>
              <a:buFont typeface="Arial" panose="020B0604020202020204" pitchFamily="34" charset="0"/>
              <a:buChar char="•"/>
            </a:pPr>
            <a:r>
              <a:rPr lang="en-US" sz="2000" dirty="0">
                <a:latin typeface="Poppins"/>
              </a:rPr>
              <a:t>Sugar crystallization process: 125°C</a:t>
            </a:r>
            <a:endParaRPr lang="en-US" sz="2000" dirty="0"/>
          </a:p>
          <a:p>
            <a:pPr marL="342900" indent="-342900">
              <a:buClr>
                <a:srgbClr val="F9B200"/>
              </a:buClr>
              <a:buFont typeface="Arial" panose="020B0604020202020204" pitchFamily="34" charset="0"/>
              <a:buChar char="•"/>
            </a:pPr>
            <a:r>
              <a:rPr lang="en-US" sz="2000" dirty="0">
                <a:solidFill>
                  <a:srgbClr val="333333"/>
                </a:solidFill>
                <a:latin typeface="Calibri" panose="020F0502020204030204" pitchFamily="34" charset="0"/>
                <a:cs typeface="Calibri" panose="020F0502020204030204" pitchFamily="34" charset="0"/>
              </a:rPr>
              <a:t>Solar steam operation modes:</a:t>
            </a:r>
          </a:p>
          <a:p>
            <a:pPr marL="800100" lvl="1" indent="-342900">
              <a:buClr>
                <a:srgbClr val="F9B200"/>
              </a:buClr>
              <a:buFont typeface="Arial" panose="020B0604020202020204" pitchFamily="34" charset="0"/>
              <a:buChar char="•"/>
            </a:pPr>
            <a:r>
              <a:rPr lang="en-US" sz="2000" dirty="0">
                <a:solidFill>
                  <a:srgbClr val="333333"/>
                </a:solidFill>
                <a:latin typeface="Calibri" panose="020F0502020204030204" pitchFamily="34" charset="0"/>
                <a:cs typeface="Calibri" panose="020F0502020204030204" pitchFamily="34" charset="0"/>
              </a:rPr>
              <a:t>Main use: 1 bar(g) grid for all major processes and the degasser</a:t>
            </a:r>
          </a:p>
          <a:p>
            <a:pPr marL="800100" lvl="1" indent="-342900">
              <a:buClr>
                <a:srgbClr val="F9B200"/>
              </a:buClr>
              <a:buFont typeface="Arial" panose="020B0604020202020204" pitchFamily="34" charset="0"/>
              <a:buChar char="•"/>
            </a:pPr>
            <a:r>
              <a:rPr lang="en-US" sz="2000" dirty="0">
                <a:solidFill>
                  <a:srgbClr val="333333"/>
                </a:solidFill>
                <a:latin typeface="Calibri" panose="020F0502020204030204" pitchFamily="34" charset="0"/>
                <a:cs typeface="Calibri" panose="020F0502020204030204" pitchFamily="34" charset="0"/>
              </a:rPr>
              <a:t>Optional: 5 bar(g) grid used for cleaning (in continuous process)</a:t>
            </a:r>
          </a:p>
        </p:txBody>
      </p:sp>
      <p:sp>
        <p:nvSpPr>
          <p:cNvPr id="15" name="TextBox 9">
            <a:extLst>
              <a:ext uri="{FF2B5EF4-FFF2-40B4-BE49-F238E27FC236}">
                <a16:creationId xmlns:a16="http://schemas.microsoft.com/office/drawing/2014/main" id="{19BCC0A1-B64F-445B-9358-5248532D965C}"/>
              </a:ext>
            </a:extLst>
          </p:cNvPr>
          <p:cNvSpPr txBox="1"/>
          <p:nvPr/>
        </p:nvSpPr>
        <p:spPr>
          <a:xfrm>
            <a:off x="2766062" y="2962194"/>
            <a:ext cx="1531961" cy="646331"/>
          </a:xfrm>
          <a:prstGeom prst="rect">
            <a:avLst/>
          </a:prstGeom>
          <a:noFill/>
        </p:spPr>
        <p:txBody>
          <a:bodyPr wrap="square" rtlCol="0">
            <a:spAutoFit/>
          </a:bodyPr>
          <a:lstStyle/>
          <a:p>
            <a:pPr algn="r"/>
            <a:r>
              <a:rPr lang="fr-FR" sz="3600" b="1" dirty="0">
                <a:solidFill>
                  <a:srgbClr val="F9B200"/>
                </a:solidFill>
              </a:rPr>
              <a:t>NEEDS</a:t>
            </a:r>
          </a:p>
        </p:txBody>
      </p:sp>
    </p:spTree>
    <p:extLst>
      <p:ext uri="{BB962C8B-B14F-4D97-AF65-F5344CB8AC3E}">
        <p14:creationId xmlns:p14="http://schemas.microsoft.com/office/powerpoint/2010/main" val="484524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DE753C-3242-4A14-A633-221325FE56A4}"/>
              </a:ext>
            </a:extLst>
          </p:cNvPr>
          <p:cNvSpPr>
            <a:spLocks noGrp="1"/>
          </p:cNvSpPr>
          <p:nvPr>
            <p:ph type="sldNum" sz="quarter" idx="12"/>
          </p:nvPr>
        </p:nvSpPr>
        <p:spPr/>
        <p:txBody>
          <a:bodyPr/>
          <a:lstStyle/>
          <a:p>
            <a:fld id="{837BD54B-E92B-48D5-8440-1D6FC5D1A4B2}" type="slidenum">
              <a:rPr lang="en-IE" smtClean="0"/>
              <a:pPr/>
              <a:t>12</a:t>
            </a:fld>
            <a:endParaRPr lang="en-IE"/>
          </a:p>
        </p:txBody>
      </p:sp>
      <p:sp>
        <p:nvSpPr>
          <p:cNvPr id="10" name="TextBox 9">
            <a:extLst>
              <a:ext uri="{FF2B5EF4-FFF2-40B4-BE49-F238E27FC236}">
                <a16:creationId xmlns:a16="http://schemas.microsoft.com/office/drawing/2014/main" id="{6FB6899A-57DC-4575-866C-BD32B209A886}"/>
              </a:ext>
            </a:extLst>
          </p:cNvPr>
          <p:cNvSpPr txBox="1"/>
          <p:nvPr/>
        </p:nvSpPr>
        <p:spPr>
          <a:xfrm>
            <a:off x="3513784" y="904287"/>
            <a:ext cx="7761275" cy="646331"/>
          </a:xfrm>
          <a:prstGeom prst="rect">
            <a:avLst/>
          </a:prstGeom>
          <a:noFill/>
        </p:spPr>
        <p:txBody>
          <a:bodyPr wrap="square" lIns="91440" tIns="45720" rIns="91440" bIns="45720" rtlCol="0" anchor="t">
            <a:spAutoFit/>
          </a:bodyPr>
          <a:lstStyle/>
          <a:p>
            <a:pPr algn="r"/>
            <a:r>
              <a:rPr lang="fr-FR" sz="3600" b="1" err="1">
                <a:solidFill>
                  <a:srgbClr val="F9B200"/>
                </a:solidFill>
              </a:rPr>
              <a:t>Demo</a:t>
            </a:r>
            <a:r>
              <a:rPr lang="fr-FR" sz="3600" b="1">
                <a:solidFill>
                  <a:srgbClr val="F9B200"/>
                </a:solidFill>
              </a:rPr>
              <a:t> site at RAR</a:t>
            </a:r>
          </a:p>
        </p:txBody>
      </p:sp>
      <p:pic>
        <p:nvPicPr>
          <p:cNvPr id="2" name="Picture 1">
            <a:extLst>
              <a:ext uri="{FF2B5EF4-FFF2-40B4-BE49-F238E27FC236}">
                <a16:creationId xmlns:a16="http://schemas.microsoft.com/office/drawing/2014/main" id="{F020A5F5-56A1-496B-BC5A-C7A727DF7C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814" y="514640"/>
            <a:ext cx="2636748" cy="990686"/>
          </a:xfrm>
          <a:prstGeom prst="rect">
            <a:avLst/>
          </a:prstGeom>
        </p:spPr>
      </p:pic>
      <p:sp>
        <p:nvSpPr>
          <p:cNvPr id="7" name="TextBox 6">
            <a:extLst>
              <a:ext uri="{FF2B5EF4-FFF2-40B4-BE49-F238E27FC236}">
                <a16:creationId xmlns:a16="http://schemas.microsoft.com/office/drawing/2014/main" id="{71BEF173-6F59-4C5F-BF54-5FCF6F83B3F5}"/>
              </a:ext>
            </a:extLst>
          </p:cNvPr>
          <p:cNvSpPr txBox="1"/>
          <p:nvPr/>
        </p:nvSpPr>
        <p:spPr>
          <a:xfrm>
            <a:off x="347558" y="2491725"/>
            <a:ext cx="4307724" cy="1938992"/>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Ø"/>
            </a:pPr>
            <a:r>
              <a:rPr lang="en-GB" sz="2000" dirty="0"/>
              <a:t>Technology: Solar Fresnel Collectors </a:t>
            </a:r>
          </a:p>
          <a:p>
            <a:pPr marL="342900" indent="-342900">
              <a:buFont typeface="Wingdings" panose="05000000000000000000" pitchFamily="2" charset="2"/>
              <a:buChar char="Ø"/>
            </a:pPr>
            <a:r>
              <a:rPr lang="en-GB" sz="2000" dirty="0"/>
              <a:t>Solar field: 30 modules  </a:t>
            </a:r>
            <a:endParaRPr lang="en-GB" sz="2000" dirty="0">
              <a:cs typeface="Calibri"/>
            </a:endParaRPr>
          </a:p>
          <a:p>
            <a:pPr marL="342900" indent="-342900">
              <a:buFont typeface="Wingdings" panose="05000000000000000000" pitchFamily="2" charset="2"/>
              <a:buChar char="Ø"/>
            </a:pPr>
            <a:r>
              <a:rPr lang="en-US" sz="2000" dirty="0">
                <a:ea typeface="+mn-lt"/>
                <a:cs typeface="+mn-lt"/>
              </a:rPr>
              <a:t>Orientation: 47° from the N-S-axis</a:t>
            </a:r>
            <a:endParaRPr lang="en-GB" sz="2000" dirty="0">
              <a:ea typeface="+mn-lt"/>
              <a:cs typeface="+mn-lt"/>
            </a:endParaRPr>
          </a:p>
          <a:p>
            <a:pPr marL="342900" indent="-342900">
              <a:buFont typeface="Wingdings" panose="05000000000000000000" pitchFamily="2" charset="2"/>
              <a:buChar char="Ø"/>
            </a:pPr>
            <a:r>
              <a:rPr lang="en-GB" sz="2000" dirty="0"/>
              <a:t>660 m² aperture area</a:t>
            </a:r>
            <a:endParaRPr lang="en-GB" sz="2000" dirty="0">
              <a:cs typeface="Calibri"/>
            </a:endParaRPr>
          </a:p>
          <a:p>
            <a:pPr marL="342900" indent="-342900">
              <a:buFont typeface="Wingdings" panose="05000000000000000000" pitchFamily="2" charset="2"/>
              <a:buChar char="Ø"/>
            </a:pPr>
            <a:r>
              <a:rPr lang="en-GB" sz="2000" dirty="0"/>
              <a:t>Production: steam @10 bar</a:t>
            </a:r>
          </a:p>
          <a:p>
            <a:pPr marL="342900" indent="-342900">
              <a:buFont typeface="Wingdings" panose="05000000000000000000" pitchFamily="2" charset="2"/>
              <a:buChar char="Ø"/>
            </a:pPr>
            <a:r>
              <a:rPr lang="en-GB" sz="2000" dirty="0"/>
              <a:t>Under execution</a:t>
            </a:r>
          </a:p>
        </p:txBody>
      </p:sp>
      <p:pic>
        <p:nvPicPr>
          <p:cNvPr id="8" name="Picture 7">
            <a:extLst>
              <a:ext uri="{FF2B5EF4-FFF2-40B4-BE49-F238E27FC236}">
                <a16:creationId xmlns:a16="http://schemas.microsoft.com/office/drawing/2014/main" id="{64D3AFBF-4CDA-42A3-9D08-4A7601F16E2F}"/>
              </a:ext>
            </a:extLst>
          </p:cNvPr>
          <p:cNvPicPr/>
          <p:nvPr/>
        </p:nvPicPr>
        <p:blipFill>
          <a:blip r:embed="rId4" cstate="email">
            <a:extLst>
              <a:ext uri="{28A0092B-C50C-407E-A947-70E740481C1C}">
                <a14:useLocalDpi xmlns:a14="http://schemas.microsoft.com/office/drawing/2010/main"/>
              </a:ext>
            </a:extLst>
          </a:blip>
          <a:stretch>
            <a:fillRect/>
          </a:stretch>
        </p:blipFill>
        <p:spPr>
          <a:xfrm>
            <a:off x="4853265" y="2043112"/>
            <a:ext cx="6421794" cy="4033433"/>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B6348222-75BD-44C7-8156-E83CB03EA7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99" y="5417116"/>
            <a:ext cx="2783663" cy="609593"/>
          </a:xfrm>
          <a:prstGeom prst="rect">
            <a:avLst/>
          </a:prstGeom>
        </p:spPr>
      </p:pic>
    </p:spTree>
    <p:extLst>
      <p:ext uri="{BB962C8B-B14F-4D97-AF65-F5344CB8AC3E}">
        <p14:creationId xmlns:p14="http://schemas.microsoft.com/office/powerpoint/2010/main" val="1893242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DE753C-3242-4A14-A633-221325FE56A4}"/>
              </a:ext>
            </a:extLst>
          </p:cNvPr>
          <p:cNvSpPr>
            <a:spLocks noGrp="1"/>
          </p:cNvSpPr>
          <p:nvPr>
            <p:ph type="sldNum" sz="quarter" idx="12"/>
          </p:nvPr>
        </p:nvSpPr>
        <p:spPr/>
        <p:txBody>
          <a:bodyPr/>
          <a:lstStyle/>
          <a:p>
            <a:fld id="{837BD54B-E92B-48D5-8440-1D6FC5D1A4B2}" type="slidenum">
              <a:rPr lang="en-IE" smtClean="0"/>
              <a:pPr/>
              <a:t>13</a:t>
            </a:fld>
            <a:endParaRPr lang="en-IE"/>
          </a:p>
        </p:txBody>
      </p:sp>
      <p:sp>
        <p:nvSpPr>
          <p:cNvPr id="10" name="TextBox 9">
            <a:extLst>
              <a:ext uri="{FF2B5EF4-FFF2-40B4-BE49-F238E27FC236}">
                <a16:creationId xmlns:a16="http://schemas.microsoft.com/office/drawing/2014/main" id="{6FB6899A-57DC-4575-866C-BD32B209A886}"/>
              </a:ext>
            </a:extLst>
          </p:cNvPr>
          <p:cNvSpPr txBox="1"/>
          <p:nvPr/>
        </p:nvSpPr>
        <p:spPr>
          <a:xfrm>
            <a:off x="3513784" y="904287"/>
            <a:ext cx="7761275" cy="646331"/>
          </a:xfrm>
          <a:prstGeom prst="rect">
            <a:avLst/>
          </a:prstGeom>
          <a:noFill/>
        </p:spPr>
        <p:txBody>
          <a:bodyPr wrap="square" lIns="91440" tIns="45720" rIns="91440" bIns="45720" rtlCol="0" anchor="t">
            <a:spAutoFit/>
          </a:bodyPr>
          <a:lstStyle/>
          <a:p>
            <a:pPr algn="r"/>
            <a:r>
              <a:rPr lang="fr-FR" sz="3600" b="1" err="1">
                <a:solidFill>
                  <a:srgbClr val="F9B200"/>
                </a:solidFill>
              </a:rPr>
              <a:t>Demo</a:t>
            </a:r>
            <a:r>
              <a:rPr lang="fr-FR" sz="3600" b="1">
                <a:solidFill>
                  <a:srgbClr val="F9B200"/>
                </a:solidFill>
              </a:rPr>
              <a:t> site at RAR – System layout</a:t>
            </a:r>
          </a:p>
        </p:txBody>
      </p:sp>
      <p:pic>
        <p:nvPicPr>
          <p:cNvPr id="2" name="Picture 1">
            <a:extLst>
              <a:ext uri="{FF2B5EF4-FFF2-40B4-BE49-F238E27FC236}">
                <a16:creationId xmlns:a16="http://schemas.microsoft.com/office/drawing/2014/main" id="{F020A5F5-56A1-496B-BC5A-C7A727DF7C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252" y="583134"/>
            <a:ext cx="2636748" cy="990686"/>
          </a:xfrm>
          <a:prstGeom prst="rect">
            <a:avLst/>
          </a:prstGeom>
        </p:spPr>
      </p:pic>
      <p:sp>
        <p:nvSpPr>
          <p:cNvPr id="7" name="TextBox 6">
            <a:extLst>
              <a:ext uri="{FF2B5EF4-FFF2-40B4-BE49-F238E27FC236}">
                <a16:creationId xmlns:a16="http://schemas.microsoft.com/office/drawing/2014/main" id="{71BEF173-6F59-4C5F-BF54-5FCF6F83B3F5}"/>
              </a:ext>
            </a:extLst>
          </p:cNvPr>
          <p:cNvSpPr txBox="1"/>
          <p:nvPr/>
        </p:nvSpPr>
        <p:spPr>
          <a:xfrm>
            <a:off x="398929" y="1986579"/>
            <a:ext cx="184731" cy="369332"/>
          </a:xfrm>
          <a:prstGeom prst="rect">
            <a:avLst/>
          </a:prstGeom>
          <a:noFill/>
        </p:spPr>
        <p:txBody>
          <a:bodyPr wrap="none" lIns="91440" tIns="45720" rIns="91440" bIns="45720" rtlCol="0" anchor="t">
            <a:spAutoFit/>
          </a:bodyPr>
          <a:lstStyle/>
          <a:p>
            <a:endParaRPr lang="en-GB"/>
          </a:p>
        </p:txBody>
      </p:sp>
      <p:graphicFrame>
        <p:nvGraphicFramePr>
          <p:cNvPr id="12" name="Tabelle 11">
            <a:extLst>
              <a:ext uri="{FF2B5EF4-FFF2-40B4-BE49-F238E27FC236}">
                <a16:creationId xmlns:a16="http://schemas.microsoft.com/office/drawing/2014/main" id="{605FD349-B992-4401-830C-6AD6E966F019}"/>
              </a:ext>
            </a:extLst>
          </p:cNvPr>
          <p:cNvGraphicFramePr>
            <a:graphicFrameLocks noGrp="1"/>
          </p:cNvGraphicFramePr>
          <p:nvPr/>
        </p:nvGraphicFramePr>
        <p:xfrm>
          <a:off x="179797" y="2422988"/>
          <a:ext cx="4448628" cy="2161411"/>
        </p:xfrm>
        <a:graphic>
          <a:graphicData uri="http://schemas.openxmlformats.org/drawingml/2006/table">
            <a:tbl>
              <a:tblPr firstRow="1" firstCol="1" bandRow="1">
                <a:tableStyleId>{C083E6E3-FA7D-4D7B-A595-EF9225AFEA82}</a:tableStyleId>
              </a:tblPr>
              <a:tblGrid>
                <a:gridCol w="2970680">
                  <a:extLst>
                    <a:ext uri="{9D8B030D-6E8A-4147-A177-3AD203B41FA5}">
                      <a16:colId xmlns:a16="http://schemas.microsoft.com/office/drawing/2014/main" val="2088106214"/>
                    </a:ext>
                  </a:extLst>
                </a:gridCol>
                <a:gridCol w="1477948">
                  <a:extLst>
                    <a:ext uri="{9D8B030D-6E8A-4147-A177-3AD203B41FA5}">
                      <a16:colId xmlns:a16="http://schemas.microsoft.com/office/drawing/2014/main" val="866345959"/>
                    </a:ext>
                  </a:extLst>
                </a:gridCol>
              </a:tblGrid>
              <a:tr h="308773">
                <a:tc gridSpan="2">
                  <a:txBody>
                    <a:bodyPr/>
                    <a:lstStyle/>
                    <a:p>
                      <a:r>
                        <a:rPr lang="en-US" sz="1800">
                          <a:effectLst/>
                        </a:rPr>
                        <a:t>30 modules (15 strings of 2 modules each)</a:t>
                      </a:r>
                    </a:p>
                  </a:txBody>
                  <a:tcPr marL="68580" marR="68580" marT="0" marB="0"/>
                </a:tc>
                <a:tc hMerge="1">
                  <a:txBody>
                    <a:bodyPr/>
                    <a:lstStyle/>
                    <a:p>
                      <a:endParaRPr lang="de-DE"/>
                    </a:p>
                  </a:txBody>
                  <a:tcPr marL="0" marR="0" marT="0" marB="0" horzOverflow="overflow"/>
                </a:tc>
                <a:extLst>
                  <a:ext uri="{0D108BD9-81ED-4DB2-BD59-A6C34878D82A}">
                    <a16:rowId xmlns:a16="http://schemas.microsoft.com/office/drawing/2014/main" val="3683391566"/>
                  </a:ext>
                </a:extLst>
              </a:tr>
              <a:tr h="308773">
                <a:tc>
                  <a:txBody>
                    <a:bodyPr/>
                    <a:lstStyle/>
                    <a:p>
                      <a:r>
                        <a:rPr lang="en-US" sz="1800">
                          <a:effectLst/>
                        </a:rPr>
                        <a:t>690 m² aperture area</a:t>
                      </a:r>
                    </a:p>
                  </a:txBody>
                  <a:tcPr marL="68580" marR="68580" marT="0" marB="0"/>
                </a:tc>
                <a:tc>
                  <a:txBody>
                    <a:bodyPr/>
                    <a:lstStyle/>
                    <a:p>
                      <a:endParaRPr lang="de-DE" sz="1800">
                        <a:effectLst/>
                      </a:endParaRPr>
                    </a:p>
                  </a:txBody>
                  <a:tcPr marL="0" marR="0" marT="0" marB="0" anchor="ctr"/>
                </a:tc>
                <a:extLst>
                  <a:ext uri="{0D108BD9-81ED-4DB2-BD59-A6C34878D82A}">
                    <a16:rowId xmlns:a16="http://schemas.microsoft.com/office/drawing/2014/main" val="4270966883"/>
                  </a:ext>
                </a:extLst>
              </a:tr>
              <a:tr h="617546">
                <a:tc gridSpan="2">
                  <a:txBody>
                    <a:bodyPr/>
                    <a:lstStyle/>
                    <a:p>
                      <a:r>
                        <a:rPr lang="en-US" sz="1800">
                          <a:effectLst/>
                        </a:rPr>
                        <a:t>415 kW thermal power at reference conditions</a:t>
                      </a:r>
                    </a:p>
                  </a:txBody>
                  <a:tcPr marL="68580" marR="68580" marT="0" marB="0"/>
                </a:tc>
                <a:tc hMerge="1">
                  <a:txBody>
                    <a:bodyPr/>
                    <a:lstStyle/>
                    <a:p>
                      <a:endParaRPr lang="de-DE"/>
                    </a:p>
                  </a:txBody>
                  <a:tcPr marL="0" marR="0" marT="0" marB="0" horzOverflow="overflow"/>
                </a:tc>
                <a:extLst>
                  <a:ext uri="{0D108BD9-81ED-4DB2-BD59-A6C34878D82A}">
                    <a16:rowId xmlns:a16="http://schemas.microsoft.com/office/drawing/2014/main" val="1258305994"/>
                  </a:ext>
                </a:extLst>
              </a:tr>
              <a:tr h="308773">
                <a:tc gridSpan="2">
                  <a:txBody>
                    <a:bodyPr/>
                    <a:lstStyle/>
                    <a:p>
                      <a:r>
                        <a:rPr lang="en-US" sz="1800">
                          <a:effectLst/>
                        </a:rPr>
                        <a:t>926 m² ground space (15,2m x 60,9m)</a:t>
                      </a:r>
                    </a:p>
                  </a:txBody>
                  <a:tcPr marL="68580" marR="68580" marT="0" marB="0"/>
                </a:tc>
                <a:tc hMerge="1">
                  <a:txBody>
                    <a:bodyPr/>
                    <a:lstStyle/>
                    <a:p>
                      <a:endParaRPr lang="de-DE"/>
                    </a:p>
                  </a:txBody>
                  <a:tcPr marL="0" marR="0" marT="0" marB="0" horzOverflow="overflow"/>
                </a:tc>
                <a:extLst>
                  <a:ext uri="{0D108BD9-81ED-4DB2-BD59-A6C34878D82A}">
                    <a16:rowId xmlns:a16="http://schemas.microsoft.com/office/drawing/2014/main" val="2985094133"/>
                  </a:ext>
                </a:extLst>
              </a:tr>
              <a:tr h="308773">
                <a:tc gridSpan="2">
                  <a:txBody>
                    <a:bodyPr/>
                    <a:lstStyle/>
                    <a:p>
                      <a:r>
                        <a:rPr lang="en-US" sz="1800">
                          <a:effectLst/>
                        </a:rPr>
                        <a:t>+ access space of 1,5 m each side</a:t>
                      </a:r>
                    </a:p>
                  </a:txBody>
                  <a:tcPr marL="68580" marR="68580" marT="0" marB="0"/>
                </a:tc>
                <a:tc hMerge="1">
                  <a:txBody>
                    <a:bodyPr/>
                    <a:lstStyle/>
                    <a:p>
                      <a:endParaRPr lang="de-DE"/>
                    </a:p>
                  </a:txBody>
                  <a:tcPr marL="0" marR="0" marT="0" marB="0" horzOverflow="overflow"/>
                </a:tc>
                <a:extLst>
                  <a:ext uri="{0D108BD9-81ED-4DB2-BD59-A6C34878D82A}">
                    <a16:rowId xmlns:a16="http://schemas.microsoft.com/office/drawing/2014/main" val="2591281366"/>
                  </a:ext>
                </a:extLst>
              </a:tr>
              <a:tr h="308773">
                <a:tc gridSpan="2">
                  <a:txBody>
                    <a:bodyPr/>
                    <a:lstStyle/>
                    <a:p>
                      <a:r>
                        <a:rPr lang="en-US" sz="1800">
                          <a:effectLst/>
                        </a:rPr>
                        <a:t>75 % ground space efficiency</a:t>
                      </a:r>
                    </a:p>
                  </a:txBody>
                  <a:tcPr marL="68580" marR="68580" marT="0" marB="0"/>
                </a:tc>
                <a:tc hMerge="1">
                  <a:txBody>
                    <a:bodyPr/>
                    <a:lstStyle/>
                    <a:p>
                      <a:endParaRPr lang="de-DE"/>
                    </a:p>
                  </a:txBody>
                  <a:tcPr marL="0" marR="0" marT="0" marB="0" horzOverflow="overflow"/>
                </a:tc>
                <a:extLst>
                  <a:ext uri="{0D108BD9-81ED-4DB2-BD59-A6C34878D82A}">
                    <a16:rowId xmlns:a16="http://schemas.microsoft.com/office/drawing/2014/main" val="1191122166"/>
                  </a:ext>
                </a:extLst>
              </a:tr>
            </a:tbl>
          </a:graphicData>
        </a:graphic>
      </p:graphicFrame>
      <p:pic>
        <p:nvPicPr>
          <p:cNvPr id="13" name="Grafik 13">
            <a:extLst>
              <a:ext uri="{FF2B5EF4-FFF2-40B4-BE49-F238E27FC236}">
                <a16:creationId xmlns:a16="http://schemas.microsoft.com/office/drawing/2014/main" id="{530525D6-55A3-4288-B9D1-6A94628FBA09}"/>
              </a:ext>
            </a:extLst>
          </p:cNvPr>
          <p:cNvPicPr>
            <a:picLocks noChangeAspect="1"/>
          </p:cNvPicPr>
          <p:nvPr/>
        </p:nvPicPr>
        <p:blipFill>
          <a:blip r:embed="rId4"/>
          <a:stretch>
            <a:fillRect/>
          </a:stretch>
        </p:blipFill>
        <p:spPr>
          <a:xfrm>
            <a:off x="4990779" y="1462409"/>
            <a:ext cx="1713856" cy="4900665"/>
          </a:xfrm>
          <a:prstGeom prst="rect">
            <a:avLst/>
          </a:prstGeom>
        </p:spPr>
      </p:pic>
      <p:pic>
        <p:nvPicPr>
          <p:cNvPr id="4" name="Grafik 5">
            <a:extLst>
              <a:ext uri="{FF2B5EF4-FFF2-40B4-BE49-F238E27FC236}">
                <a16:creationId xmlns:a16="http://schemas.microsoft.com/office/drawing/2014/main" id="{991A1EA9-EB89-43E0-A2EA-6DC2B5EB5D6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67557" y="2844677"/>
            <a:ext cx="4925756" cy="2372224"/>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41F99E4E-818B-48D7-9574-0D1AE81572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8091" y="5572054"/>
            <a:ext cx="2783663" cy="609593"/>
          </a:xfrm>
          <a:prstGeom prst="rect">
            <a:avLst/>
          </a:prstGeom>
        </p:spPr>
      </p:pic>
    </p:spTree>
    <p:extLst>
      <p:ext uri="{BB962C8B-B14F-4D97-AF65-F5344CB8AC3E}">
        <p14:creationId xmlns:p14="http://schemas.microsoft.com/office/powerpoint/2010/main" val="3587374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DE753C-3242-4A14-A633-221325FE56A4}"/>
              </a:ext>
            </a:extLst>
          </p:cNvPr>
          <p:cNvSpPr>
            <a:spLocks noGrp="1"/>
          </p:cNvSpPr>
          <p:nvPr>
            <p:ph type="sldNum" sz="quarter" idx="12"/>
          </p:nvPr>
        </p:nvSpPr>
        <p:spPr/>
        <p:txBody>
          <a:bodyPr/>
          <a:lstStyle/>
          <a:p>
            <a:fld id="{837BD54B-E92B-48D5-8440-1D6FC5D1A4B2}" type="slidenum">
              <a:rPr lang="en-IE" smtClean="0"/>
              <a:pPr/>
              <a:t>14</a:t>
            </a:fld>
            <a:endParaRPr lang="en-IE"/>
          </a:p>
        </p:txBody>
      </p:sp>
      <p:sp>
        <p:nvSpPr>
          <p:cNvPr id="10" name="TextBox 9">
            <a:extLst>
              <a:ext uri="{FF2B5EF4-FFF2-40B4-BE49-F238E27FC236}">
                <a16:creationId xmlns:a16="http://schemas.microsoft.com/office/drawing/2014/main" id="{6FB6899A-57DC-4575-866C-BD32B209A886}"/>
              </a:ext>
            </a:extLst>
          </p:cNvPr>
          <p:cNvSpPr txBox="1"/>
          <p:nvPr/>
        </p:nvSpPr>
        <p:spPr>
          <a:xfrm>
            <a:off x="3513784" y="904287"/>
            <a:ext cx="7761275" cy="646331"/>
          </a:xfrm>
          <a:prstGeom prst="rect">
            <a:avLst/>
          </a:prstGeom>
          <a:noFill/>
        </p:spPr>
        <p:txBody>
          <a:bodyPr wrap="square" lIns="91440" tIns="45720" rIns="91440" bIns="45720" rtlCol="0" anchor="t">
            <a:spAutoFit/>
          </a:bodyPr>
          <a:lstStyle/>
          <a:p>
            <a:pPr algn="r"/>
            <a:r>
              <a:rPr lang="fr-FR" sz="3600" b="1" err="1">
                <a:solidFill>
                  <a:srgbClr val="F9B200"/>
                </a:solidFill>
              </a:rPr>
              <a:t>Demo</a:t>
            </a:r>
            <a:r>
              <a:rPr lang="fr-FR" sz="3600" b="1">
                <a:solidFill>
                  <a:srgbClr val="F9B200"/>
                </a:solidFill>
              </a:rPr>
              <a:t> site at RAR – Roof installation</a:t>
            </a:r>
          </a:p>
        </p:txBody>
      </p:sp>
      <p:pic>
        <p:nvPicPr>
          <p:cNvPr id="2" name="Picture 1">
            <a:extLst>
              <a:ext uri="{FF2B5EF4-FFF2-40B4-BE49-F238E27FC236}">
                <a16:creationId xmlns:a16="http://schemas.microsoft.com/office/drawing/2014/main" id="{F020A5F5-56A1-496B-BC5A-C7A727DF7C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252" y="583134"/>
            <a:ext cx="2636748" cy="990686"/>
          </a:xfrm>
          <a:prstGeom prst="rect">
            <a:avLst/>
          </a:prstGeom>
        </p:spPr>
      </p:pic>
      <p:sp>
        <p:nvSpPr>
          <p:cNvPr id="7" name="TextBox 6">
            <a:extLst>
              <a:ext uri="{FF2B5EF4-FFF2-40B4-BE49-F238E27FC236}">
                <a16:creationId xmlns:a16="http://schemas.microsoft.com/office/drawing/2014/main" id="{71BEF173-6F59-4C5F-BF54-5FCF6F83B3F5}"/>
              </a:ext>
            </a:extLst>
          </p:cNvPr>
          <p:cNvSpPr txBox="1"/>
          <p:nvPr/>
        </p:nvSpPr>
        <p:spPr>
          <a:xfrm>
            <a:off x="398929" y="1986579"/>
            <a:ext cx="184731" cy="369332"/>
          </a:xfrm>
          <a:prstGeom prst="rect">
            <a:avLst/>
          </a:prstGeom>
          <a:noFill/>
        </p:spPr>
        <p:txBody>
          <a:bodyPr wrap="none" lIns="91440" tIns="45720" rIns="91440" bIns="45720" rtlCol="0" anchor="t">
            <a:spAutoFit/>
          </a:bodyPr>
          <a:lstStyle/>
          <a:p>
            <a:endParaRPr lang="en-GB"/>
          </a:p>
        </p:txBody>
      </p:sp>
      <p:pic>
        <p:nvPicPr>
          <p:cNvPr id="8" name="Picture 7">
            <a:extLst>
              <a:ext uri="{FF2B5EF4-FFF2-40B4-BE49-F238E27FC236}">
                <a16:creationId xmlns:a16="http://schemas.microsoft.com/office/drawing/2014/main" id="{8DAD6F93-C878-4330-A6DF-DCB31C5CF9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6957" y="1866178"/>
            <a:ext cx="4868102" cy="3938737"/>
          </a:xfrm>
          <a:prstGeom prst="rect">
            <a:avLst/>
          </a:prstGeom>
        </p:spPr>
      </p:pic>
      <p:pic>
        <p:nvPicPr>
          <p:cNvPr id="15" name="Picture 14">
            <a:extLst>
              <a:ext uri="{FF2B5EF4-FFF2-40B4-BE49-F238E27FC236}">
                <a16:creationId xmlns:a16="http://schemas.microsoft.com/office/drawing/2014/main" id="{DC52F2F1-27A0-4AA6-A9C3-752C5F0A96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252" y="2776044"/>
            <a:ext cx="5491935" cy="2839955"/>
          </a:xfrm>
          <a:prstGeom prst="rect">
            <a:avLst/>
          </a:prstGeom>
        </p:spPr>
      </p:pic>
    </p:spTree>
    <p:extLst>
      <p:ext uri="{BB962C8B-B14F-4D97-AF65-F5344CB8AC3E}">
        <p14:creationId xmlns:p14="http://schemas.microsoft.com/office/powerpoint/2010/main" val="2992748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DE753C-3242-4A14-A633-221325FE56A4}"/>
              </a:ext>
            </a:extLst>
          </p:cNvPr>
          <p:cNvSpPr>
            <a:spLocks noGrp="1"/>
          </p:cNvSpPr>
          <p:nvPr>
            <p:ph type="sldNum" sz="quarter" idx="12"/>
          </p:nvPr>
        </p:nvSpPr>
        <p:spPr/>
        <p:txBody>
          <a:bodyPr/>
          <a:lstStyle/>
          <a:p>
            <a:fld id="{837BD54B-E92B-48D5-8440-1D6FC5D1A4B2}" type="slidenum">
              <a:rPr lang="en-IE" smtClean="0"/>
              <a:pPr/>
              <a:t>15</a:t>
            </a:fld>
            <a:endParaRPr lang="en-IE"/>
          </a:p>
        </p:txBody>
      </p:sp>
      <p:sp>
        <p:nvSpPr>
          <p:cNvPr id="10" name="TextBox 9">
            <a:extLst>
              <a:ext uri="{FF2B5EF4-FFF2-40B4-BE49-F238E27FC236}">
                <a16:creationId xmlns:a16="http://schemas.microsoft.com/office/drawing/2014/main" id="{6FB6899A-57DC-4575-866C-BD32B209A886}"/>
              </a:ext>
            </a:extLst>
          </p:cNvPr>
          <p:cNvSpPr txBox="1"/>
          <p:nvPr/>
        </p:nvSpPr>
        <p:spPr>
          <a:xfrm>
            <a:off x="3513784" y="904287"/>
            <a:ext cx="7761275" cy="646331"/>
          </a:xfrm>
          <a:prstGeom prst="rect">
            <a:avLst/>
          </a:prstGeom>
          <a:noFill/>
        </p:spPr>
        <p:txBody>
          <a:bodyPr wrap="square" lIns="91440" tIns="45720" rIns="91440" bIns="45720" rtlCol="0" anchor="t">
            <a:spAutoFit/>
          </a:bodyPr>
          <a:lstStyle/>
          <a:p>
            <a:pPr algn="r"/>
            <a:r>
              <a:rPr lang="fr-FR" sz="3600" b="1" err="1">
                <a:solidFill>
                  <a:srgbClr val="F9B200"/>
                </a:solidFill>
              </a:rPr>
              <a:t>Demo</a:t>
            </a:r>
            <a:r>
              <a:rPr lang="fr-FR" sz="3600" b="1">
                <a:solidFill>
                  <a:srgbClr val="F9B200"/>
                </a:solidFill>
              </a:rPr>
              <a:t> site at RAR – BOP container</a:t>
            </a:r>
          </a:p>
        </p:txBody>
      </p:sp>
      <p:pic>
        <p:nvPicPr>
          <p:cNvPr id="2" name="Picture 1">
            <a:extLst>
              <a:ext uri="{FF2B5EF4-FFF2-40B4-BE49-F238E27FC236}">
                <a16:creationId xmlns:a16="http://schemas.microsoft.com/office/drawing/2014/main" id="{F020A5F5-56A1-496B-BC5A-C7A727DF7C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690" y="857112"/>
            <a:ext cx="2636748" cy="990686"/>
          </a:xfrm>
          <a:prstGeom prst="rect">
            <a:avLst/>
          </a:prstGeom>
        </p:spPr>
      </p:pic>
      <p:sp>
        <p:nvSpPr>
          <p:cNvPr id="7" name="TextBox 6">
            <a:extLst>
              <a:ext uri="{FF2B5EF4-FFF2-40B4-BE49-F238E27FC236}">
                <a16:creationId xmlns:a16="http://schemas.microsoft.com/office/drawing/2014/main" id="{71BEF173-6F59-4C5F-BF54-5FCF6F83B3F5}"/>
              </a:ext>
            </a:extLst>
          </p:cNvPr>
          <p:cNvSpPr txBox="1"/>
          <p:nvPr/>
        </p:nvSpPr>
        <p:spPr>
          <a:xfrm>
            <a:off x="682690" y="2115987"/>
            <a:ext cx="3349315" cy="369332"/>
          </a:xfrm>
          <a:prstGeom prst="rect">
            <a:avLst/>
          </a:prstGeom>
          <a:noFill/>
        </p:spPr>
        <p:txBody>
          <a:bodyPr wrap="none" lIns="91440" tIns="45720" rIns="91440" bIns="45720" rtlCol="0" anchor="t">
            <a:spAutoFit/>
          </a:bodyPr>
          <a:lstStyle/>
          <a:p>
            <a:r>
              <a:rPr lang="en-GB" dirty="0"/>
              <a:t>Steam storage and BOP Container</a:t>
            </a:r>
          </a:p>
        </p:txBody>
      </p:sp>
      <p:sp>
        <p:nvSpPr>
          <p:cNvPr id="6" name="Textfeld 5">
            <a:extLst>
              <a:ext uri="{FF2B5EF4-FFF2-40B4-BE49-F238E27FC236}">
                <a16:creationId xmlns:a16="http://schemas.microsoft.com/office/drawing/2014/main" id="{F972ACC3-55D1-4005-9026-82D3837AC6CE}"/>
              </a:ext>
            </a:extLst>
          </p:cNvPr>
          <p:cNvSpPr txBox="1"/>
          <p:nvPr/>
        </p:nvSpPr>
        <p:spPr>
          <a:xfrm>
            <a:off x="593883" y="2753508"/>
            <a:ext cx="5032290" cy="28146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Wingdings"/>
              <a:buChar char="§"/>
            </a:pPr>
            <a:r>
              <a:rPr lang="en-US" sz="2000" dirty="0">
                <a:latin typeface="Calibri Light"/>
              </a:rPr>
              <a:t>Replicability</a:t>
            </a:r>
            <a:endParaRPr lang="de-DE" sz="2000" dirty="0"/>
          </a:p>
          <a:p>
            <a:pPr marL="285750" indent="-285750">
              <a:lnSpc>
                <a:spcPct val="150000"/>
              </a:lnSpc>
              <a:buFont typeface="Wingdings"/>
              <a:buChar char="§"/>
            </a:pPr>
            <a:r>
              <a:rPr lang="en-US" sz="2000" dirty="0">
                <a:latin typeface="Calibri Light"/>
              </a:rPr>
              <a:t>Reduced costs (engineering, planning)</a:t>
            </a:r>
            <a:endParaRPr lang="en-US" sz="2000" dirty="0">
              <a:latin typeface="Calibri Light"/>
              <a:cs typeface="Calibri Light"/>
            </a:endParaRPr>
          </a:p>
          <a:p>
            <a:pPr marL="285750" indent="-285750">
              <a:lnSpc>
                <a:spcPct val="150000"/>
              </a:lnSpc>
              <a:buFont typeface="Wingdings"/>
              <a:buChar char="§"/>
            </a:pPr>
            <a:r>
              <a:rPr lang="en-US" sz="2000" dirty="0">
                <a:latin typeface="Calibri Light"/>
              </a:rPr>
              <a:t>Pre-manufacturing &amp; tests before shipping</a:t>
            </a:r>
            <a:endParaRPr lang="en-US" sz="2000" dirty="0">
              <a:latin typeface="Calibri Light"/>
              <a:cs typeface="Calibri Light"/>
            </a:endParaRPr>
          </a:p>
          <a:p>
            <a:pPr marL="285750" indent="-285750">
              <a:lnSpc>
                <a:spcPct val="150000"/>
              </a:lnSpc>
              <a:buFont typeface="Wingdings"/>
              <a:buChar char="§"/>
            </a:pPr>
            <a:r>
              <a:rPr lang="en-US" sz="2000" dirty="0">
                <a:latin typeface="Calibri Light"/>
              </a:rPr>
              <a:t>Reduced installation time onsite</a:t>
            </a:r>
            <a:endParaRPr lang="en-US" sz="2000" dirty="0">
              <a:latin typeface="Calibri Light"/>
              <a:cs typeface="Calibri Light"/>
            </a:endParaRPr>
          </a:p>
          <a:p>
            <a:pPr marL="285750" indent="-285750">
              <a:lnSpc>
                <a:spcPct val="150000"/>
              </a:lnSpc>
              <a:buFont typeface="Wingdings"/>
              <a:buChar char="§"/>
            </a:pPr>
            <a:r>
              <a:rPr lang="en-US" sz="2000" dirty="0">
                <a:latin typeface="Calibri Light"/>
              </a:rPr>
              <a:t>Short pipe ways from solar field to solar </a:t>
            </a:r>
            <a:r>
              <a:rPr lang="en-US" sz="2000" dirty="0" err="1">
                <a:latin typeface="Calibri Light"/>
              </a:rPr>
              <a:t>BoP</a:t>
            </a:r>
            <a:endParaRPr lang="en-US" sz="2000" dirty="0">
              <a:latin typeface="Calibri Light"/>
              <a:cs typeface="Calibri Light"/>
            </a:endParaRPr>
          </a:p>
          <a:p>
            <a:pPr marL="285750" indent="-285750">
              <a:lnSpc>
                <a:spcPct val="150000"/>
              </a:lnSpc>
              <a:buFont typeface="Wingdings"/>
              <a:buChar char="§"/>
            </a:pPr>
            <a:r>
              <a:rPr lang="en-US" sz="2000" dirty="0">
                <a:latin typeface="Calibri Light"/>
              </a:rPr>
              <a:t>Clear definition of solar system interfaces</a:t>
            </a:r>
            <a:endParaRPr lang="en-US" sz="2000" dirty="0">
              <a:latin typeface="Calibri Light"/>
              <a:cs typeface="Calibri Light"/>
            </a:endParaRPr>
          </a:p>
        </p:txBody>
      </p:sp>
      <p:sp>
        <p:nvSpPr>
          <p:cNvPr id="8" name="Textfeld 7">
            <a:extLst>
              <a:ext uri="{FF2B5EF4-FFF2-40B4-BE49-F238E27FC236}">
                <a16:creationId xmlns:a16="http://schemas.microsoft.com/office/drawing/2014/main" id="{E25117FE-E91D-4D31-B7EC-2BAD92EED520}"/>
              </a:ext>
            </a:extLst>
          </p:cNvPr>
          <p:cNvSpPr txBox="1"/>
          <p:nvPr/>
        </p:nvSpPr>
        <p:spPr>
          <a:xfrm>
            <a:off x="990896" y="5791235"/>
            <a:ext cx="43922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a:cs typeface="Times New Roman"/>
              </a:rPr>
              <a:t>Storage capacity:</a:t>
            </a:r>
            <a:r>
              <a:rPr lang="en-US" sz="1400" b="1" dirty="0">
                <a:latin typeface="Arial"/>
                <a:cs typeface="Times New Roman"/>
              </a:rPr>
              <a:t> 60 minutes and 415 kWh (1,5 GJ)</a:t>
            </a:r>
            <a:endParaRPr lang="de-DE" sz="2400" dirty="0">
              <a:cs typeface="Calibri" panose="020F0502020204030204"/>
            </a:endParaRPr>
          </a:p>
        </p:txBody>
      </p:sp>
      <p:grpSp>
        <p:nvGrpSpPr>
          <p:cNvPr id="11" name="Gruppieren 21">
            <a:extLst>
              <a:ext uri="{FF2B5EF4-FFF2-40B4-BE49-F238E27FC236}">
                <a16:creationId xmlns:a16="http://schemas.microsoft.com/office/drawing/2014/main" id="{A9B8FDDA-8BD8-4D74-871C-E602527EEC43}"/>
              </a:ext>
            </a:extLst>
          </p:cNvPr>
          <p:cNvGrpSpPr/>
          <p:nvPr/>
        </p:nvGrpSpPr>
        <p:grpSpPr>
          <a:xfrm>
            <a:off x="6176530" y="2869468"/>
            <a:ext cx="5649594" cy="3235325"/>
            <a:chOff x="0" y="0"/>
            <a:chExt cx="6334934" cy="3879215"/>
          </a:xfrm>
        </p:grpSpPr>
        <p:pic>
          <p:nvPicPr>
            <p:cNvPr id="12" name="Grafik 26">
              <a:extLst>
                <a:ext uri="{FF2B5EF4-FFF2-40B4-BE49-F238E27FC236}">
                  <a16:creationId xmlns:a16="http://schemas.microsoft.com/office/drawing/2014/main" id="{1E51C4EC-D863-421B-8875-E337E6FB58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89985" cy="3879215"/>
            </a:xfrm>
            <a:prstGeom prst="rect">
              <a:avLst/>
            </a:prstGeom>
          </p:spPr>
        </p:pic>
        <p:pic>
          <p:nvPicPr>
            <p:cNvPr id="13" name="Grafik 9">
              <a:extLst>
                <a:ext uri="{FF2B5EF4-FFF2-40B4-BE49-F238E27FC236}">
                  <a16:creationId xmlns:a16="http://schemas.microsoft.com/office/drawing/2014/main" id="{DCE143D3-A5A1-4FFF-A672-F5D9BFF8D9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13019" y="6927"/>
              <a:ext cx="2621915" cy="3869690"/>
            </a:xfrm>
            <a:prstGeom prst="rect">
              <a:avLst/>
            </a:prstGeom>
          </p:spPr>
        </p:pic>
      </p:grpSp>
      <p:pic>
        <p:nvPicPr>
          <p:cNvPr id="14" name="Picture 13" descr="Text&#10;&#10;Description automatically generated with medium confidence">
            <a:extLst>
              <a:ext uri="{FF2B5EF4-FFF2-40B4-BE49-F238E27FC236}">
                <a16:creationId xmlns:a16="http://schemas.microsoft.com/office/drawing/2014/main" id="{ACF173DF-30B0-4836-AEB8-01CF43D2BA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2280" y="1902358"/>
            <a:ext cx="2783663" cy="609593"/>
          </a:xfrm>
          <a:prstGeom prst="rect">
            <a:avLst/>
          </a:prstGeom>
        </p:spPr>
      </p:pic>
    </p:spTree>
    <p:extLst>
      <p:ext uri="{BB962C8B-B14F-4D97-AF65-F5344CB8AC3E}">
        <p14:creationId xmlns:p14="http://schemas.microsoft.com/office/powerpoint/2010/main" val="2872924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C055D7A-5378-4967-8755-011DA47ECBE7}"/>
              </a:ext>
            </a:extLst>
          </p:cNvPr>
          <p:cNvSpPr>
            <a:spLocks noGrp="1"/>
          </p:cNvSpPr>
          <p:nvPr>
            <p:ph type="sldNum" sz="quarter" idx="12"/>
          </p:nvPr>
        </p:nvSpPr>
        <p:spPr/>
        <p:txBody>
          <a:bodyPr/>
          <a:lstStyle/>
          <a:p>
            <a:fld id="{837BD54B-E92B-48D5-8440-1D6FC5D1A4B2}" type="slidenum">
              <a:rPr lang="en-IE" smtClean="0"/>
              <a:pPr/>
              <a:t>16</a:t>
            </a:fld>
            <a:endParaRPr lang="en-IE"/>
          </a:p>
        </p:txBody>
      </p:sp>
      <p:sp>
        <p:nvSpPr>
          <p:cNvPr id="5" name="TextBox 9">
            <a:extLst>
              <a:ext uri="{FF2B5EF4-FFF2-40B4-BE49-F238E27FC236}">
                <a16:creationId xmlns:a16="http://schemas.microsoft.com/office/drawing/2014/main" id="{569164FD-FD3F-42D5-BDB7-2808F61FB9F7}"/>
              </a:ext>
            </a:extLst>
          </p:cNvPr>
          <p:cNvSpPr txBox="1"/>
          <p:nvPr/>
        </p:nvSpPr>
        <p:spPr>
          <a:xfrm>
            <a:off x="3513784" y="904287"/>
            <a:ext cx="7761275" cy="646331"/>
          </a:xfrm>
          <a:prstGeom prst="rect">
            <a:avLst/>
          </a:prstGeom>
          <a:noFill/>
        </p:spPr>
        <p:txBody>
          <a:bodyPr wrap="square" lIns="91440" tIns="45720" rIns="91440" bIns="45720" rtlCol="0" anchor="t">
            <a:spAutoFit/>
          </a:bodyPr>
          <a:lstStyle/>
          <a:p>
            <a:pPr algn="r"/>
            <a:r>
              <a:rPr lang="fr-FR" sz="3600" b="1" err="1">
                <a:solidFill>
                  <a:srgbClr val="F9B200"/>
                </a:solidFill>
              </a:rPr>
              <a:t>Demo</a:t>
            </a:r>
            <a:r>
              <a:rPr lang="fr-FR" sz="3600" b="1">
                <a:solidFill>
                  <a:srgbClr val="F9B200"/>
                </a:solidFill>
              </a:rPr>
              <a:t> site at RAR – Steam </a:t>
            </a:r>
            <a:r>
              <a:rPr lang="fr-FR" sz="3600" b="1" err="1">
                <a:solidFill>
                  <a:srgbClr val="F9B200"/>
                </a:solidFill>
              </a:rPr>
              <a:t>integration</a:t>
            </a:r>
            <a:endParaRPr lang="fr-FR" sz="3600" b="1" err="1">
              <a:solidFill>
                <a:srgbClr val="F9B200"/>
              </a:solidFill>
              <a:cs typeface="Calibri"/>
            </a:endParaRPr>
          </a:p>
        </p:txBody>
      </p:sp>
      <p:pic>
        <p:nvPicPr>
          <p:cNvPr id="4" name="Picture 1">
            <a:extLst>
              <a:ext uri="{FF2B5EF4-FFF2-40B4-BE49-F238E27FC236}">
                <a16:creationId xmlns:a16="http://schemas.microsoft.com/office/drawing/2014/main" id="{1742EE52-7233-4055-AAE1-EE17B07ABE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2727" y="459919"/>
            <a:ext cx="2107160" cy="791707"/>
          </a:xfrm>
          <a:prstGeom prst="rect">
            <a:avLst/>
          </a:prstGeom>
        </p:spPr>
      </p:pic>
      <p:grpSp>
        <p:nvGrpSpPr>
          <p:cNvPr id="7" name="Gruppieren 3">
            <a:extLst>
              <a:ext uri="{FF2B5EF4-FFF2-40B4-BE49-F238E27FC236}">
                <a16:creationId xmlns:a16="http://schemas.microsoft.com/office/drawing/2014/main" id="{B34FF5D5-5991-4D12-8ABC-E55C1476BD9A}"/>
              </a:ext>
            </a:extLst>
          </p:cNvPr>
          <p:cNvGrpSpPr/>
          <p:nvPr/>
        </p:nvGrpSpPr>
        <p:grpSpPr>
          <a:xfrm>
            <a:off x="1838082" y="1501538"/>
            <a:ext cx="8204549" cy="4896543"/>
            <a:chOff x="395536" y="1196752"/>
            <a:chExt cx="8204549" cy="5112568"/>
          </a:xfrm>
        </p:grpSpPr>
        <p:pic>
          <p:nvPicPr>
            <p:cNvPr id="9" name="Picture 8">
              <a:extLst>
                <a:ext uri="{FF2B5EF4-FFF2-40B4-BE49-F238E27FC236}">
                  <a16:creationId xmlns:a16="http://schemas.microsoft.com/office/drawing/2014/main" id="{7F8E421F-FF0B-4C78-B303-BF5C688876A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7584" y="2204864"/>
              <a:ext cx="7772501" cy="3951238"/>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5">
              <a:extLst>
                <a:ext uri="{FF2B5EF4-FFF2-40B4-BE49-F238E27FC236}">
                  <a16:creationId xmlns:a16="http://schemas.microsoft.com/office/drawing/2014/main" id="{53A55D14-4931-4A4D-96C0-D0D2A15ABC53}"/>
                </a:ext>
              </a:extLst>
            </p:cNvPr>
            <p:cNvSpPr/>
            <p:nvPr/>
          </p:nvSpPr>
          <p:spPr>
            <a:xfrm>
              <a:off x="3491880" y="1772816"/>
              <a:ext cx="5108205" cy="4536504"/>
            </a:xfrm>
            <a:prstGeom prst="rect">
              <a:avLst/>
            </a:pr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de-DE" sz="1800" dirty="0">
                <a:latin typeface="Arial" panose="020B0604020202020204" pitchFamily="34" charset="0"/>
                <a:cs typeface="Arial" panose="020B0604020202020204" pitchFamily="34" charset="0"/>
              </a:endParaRPr>
            </a:p>
          </p:txBody>
        </p:sp>
        <p:sp>
          <p:nvSpPr>
            <p:cNvPr id="12" name="Rechteck 6">
              <a:extLst>
                <a:ext uri="{FF2B5EF4-FFF2-40B4-BE49-F238E27FC236}">
                  <a16:creationId xmlns:a16="http://schemas.microsoft.com/office/drawing/2014/main" id="{5E53814C-5455-4D53-A672-D7D086341CAF}"/>
                </a:ext>
              </a:extLst>
            </p:cNvPr>
            <p:cNvSpPr/>
            <p:nvPr/>
          </p:nvSpPr>
          <p:spPr>
            <a:xfrm>
              <a:off x="395536" y="1772816"/>
              <a:ext cx="8204549" cy="453650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de-DE" sz="1800">
                <a:latin typeface="Arial" panose="020B0604020202020204" pitchFamily="34" charset="0"/>
                <a:cs typeface="Arial" panose="020B0604020202020204" pitchFamily="34" charset="0"/>
              </a:endParaRPr>
            </a:p>
          </p:txBody>
        </p:sp>
        <p:sp>
          <p:nvSpPr>
            <p:cNvPr id="13" name="Rechteck 7">
              <a:extLst>
                <a:ext uri="{FF2B5EF4-FFF2-40B4-BE49-F238E27FC236}">
                  <a16:creationId xmlns:a16="http://schemas.microsoft.com/office/drawing/2014/main" id="{22C7D8B7-BD83-46C6-B68D-39FA263F6652}"/>
                </a:ext>
              </a:extLst>
            </p:cNvPr>
            <p:cNvSpPr/>
            <p:nvPr/>
          </p:nvSpPr>
          <p:spPr>
            <a:xfrm>
              <a:off x="3491880" y="1772816"/>
              <a:ext cx="5108204" cy="453650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de-DE" sz="1800">
                <a:latin typeface="Arial" panose="020B0604020202020204" pitchFamily="34" charset="0"/>
                <a:cs typeface="Arial" panose="020B0604020202020204" pitchFamily="34" charset="0"/>
              </a:endParaRPr>
            </a:p>
          </p:txBody>
        </p:sp>
        <p:sp>
          <p:nvSpPr>
            <p:cNvPr id="14" name="Textfeld 8">
              <a:extLst>
                <a:ext uri="{FF2B5EF4-FFF2-40B4-BE49-F238E27FC236}">
                  <a16:creationId xmlns:a16="http://schemas.microsoft.com/office/drawing/2014/main" id="{D20D9D2A-A294-4D53-A8B1-65FF6EB4B749}"/>
                </a:ext>
              </a:extLst>
            </p:cNvPr>
            <p:cNvSpPr txBox="1"/>
            <p:nvPr/>
          </p:nvSpPr>
          <p:spPr>
            <a:xfrm>
              <a:off x="4713834" y="1203523"/>
              <a:ext cx="3170534" cy="385626"/>
            </a:xfrm>
            <a:prstGeom prst="rect">
              <a:avLst/>
            </a:prstGeom>
            <a:noFill/>
          </p:spPr>
          <p:txBody>
            <a:bodyPr wrap="square" rtlCol="0">
              <a:spAutoFit/>
            </a:bodyPr>
            <a:lstStyle>
              <a:defPPr>
                <a:defRPr lang="de-DE"/>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r>
                <a:rPr lang="en-GB" sz="1800">
                  <a:solidFill>
                    <a:srgbClr val="606060"/>
                  </a:solidFill>
                  <a:latin typeface="Arial" panose="020B0604020202020204" pitchFamily="34" charset="0"/>
                  <a:cs typeface="Arial" panose="020B0604020202020204" pitchFamily="34" charset="0"/>
                </a:rPr>
                <a:t>Existing Steam Network</a:t>
              </a:r>
            </a:p>
          </p:txBody>
        </p:sp>
        <p:sp>
          <p:nvSpPr>
            <p:cNvPr id="15" name="Textfeld 9">
              <a:extLst>
                <a:ext uri="{FF2B5EF4-FFF2-40B4-BE49-F238E27FC236}">
                  <a16:creationId xmlns:a16="http://schemas.microsoft.com/office/drawing/2014/main" id="{4147DE8A-FB02-4D9A-BAA4-B3C45AF037C3}"/>
                </a:ext>
              </a:extLst>
            </p:cNvPr>
            <p:cNvSpPr txBox="1"/>
            <p:nvPr/>
          </p:nvSpPr>
          <p:spPr>
            <a:xfrm>
              <a:off x="827996" y="1196752"/>
              <a:ext cx="2232248" cy="369332"/>
            </a:xfrm>
            <a:prstGeom prst="rect">
              <a:avLst/>
            </a:prstGeom>
            <a:noFill/>
          </p:spPr>
          <p:txBody>
            <a:bodyPr wrap="square" rtlCol="0">
              <a:spAutoFit/>
            </a:bodyPr>
            <a:lstStyle>
              <a:defPPr>
                <a:defRPr lang="de-DE"/>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r>
                <a:rPr lang="de-DE" sz="1800" dirty="0">
                  <a:solidFill>
                    <a:schemeClr val="tx1">
                      <a:lumMod val="65000"/>
                      <a:lumOff val="35000"/>
                    </a:schemeClr>
                  </a:solidFill>
                  <a:latin typeface="Arial" panose="020B0604020202020204" pitchFamily="34" charset="0"/>
                  <a:cs typeface="Arial" panose="020B0604020202020204" pitchFamily="34" charset="0"/>
                </a:rPr>
                <a:t>Solar Steam Boiler</a:t>
              </a:r>
            </a:p>
          </p:txBody>
        </p:sp>
      </p:grpSp>
      <p:pic>
        <p:nvPicPr>
          <p:cNvPr id="16" name="Picture 15" descr="Text&#10;&#10;Description automatically generated with medium confidence">
            <a:extLst>
              <a:ext uri="{FF2B5EF4-FFF2-40B4-BE49-F238E27FC236}">
                <a16:creationId xmlns:a16="http://schemas.microsoft.com/office/drawing/2014/main" id="{E09E42AF-3E81-4056-BB83-8B89D862E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6374" y="1487519"/>
            <a:ext cx="2518429" cy="551510"/>
          </a:xfrm>
          <a:prstGeom prst="rect">
            <a:avLst/>
          </a:prstGeom>
        </p:spPr>
      </p:pic>
    </p:spTree>
    <p:extLst>
      <p:ext uri="{BB962C8B-B14F-4D97-AF65-F5344CB8AC3E}">
        <p14:creationId xmlns:p14="http://schemas.microsoft.com/office/powerpoint/2010/main" val="619424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Rechteck 271">
            <a:extLst>
              <a:ext uri="{FF2B5EF4-FFF2-40B4-BE49-F238E27FC236}">
                <a16:creationId xmlns:a16="http://schemas.microsoft.com/office/drawing/2014/main" id="{49AE9CD8-5F1F-4640-B0AD-7F807965C2D7}"/>
              </a:ext>
            </a:extLst>
          </p:cNvPr>
          <p:cNvSpPr/>
          <p:nvPr/>
        </p:nvSpPr>
        <p:spPr>
          <a:xfrm>
            <a:off x="55760" y="6267142"/>
            <a:ext cx="12154829" cy="574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 name="Foliennummernplatzhalter 2">
            <a:extLst>
              <a:ext uri="{FF2B5EF4-FFF2-40B4-BE49-F238E27FC236}">
                <a16:creationId xmlns:a16="http://schemas.microsoft.com/office/drawing/2014/main" id="{0B886635-8B8D-463C-9399-C9D14B459DF8}"/>
              </a:ext>
            </a:extLst>
          </p:cNvPr>
          <p:cNvSpPr>
            <a:spLocks noGrp="1"/>
          </p:cNvSpPr>
          <p:nvPr>
            <p:ph type="sldNum" sz="quarter" idx="12"/>
          </p:nvPr>
        </p:nvSpPr>
        <p:spPr>
          <a:xfrm>
            <a:off x="8610600" y="6463030"/>
            <a:ext cx="2743200" cy="365125"/>
          </a:xfrm>
        </p:spPr>
        <p:txBody>
          <a:bodyPr/>
          <a:lstStyle/>
          <a:p>
            <a:fld id="{837BD54B-E92B-48D5-8440-1D6FC5D1A4B2}" type="slidenum">
              <a:rPr lang="en-IE" smtClean="0"/>
              <a:t>17</a:t>
            </a:fld>
            <a:endParaRPr lang="en-IE" dirty="0"/>
          </a:p>
        </p:txBody>
      </p:sp>
      <p:sp>
        <p:nvSpPr>
          <p:cNvPr id="276" name="Title 1">
            <a:extLst>
              <a:ext uri="{FF2B5EF4-FFF2-40B4-BE49-F238E27FC236}">
                <a16:creationId xmlns:a16="http://schemas.microsoft.com/office/drawing/2014/main" id="{49B94296-9EB8-4F2B-BB93-427716E0BEB4}"/>
              </a:ext>
            </a:extLst>
          </p:cNvPr>
          <p:cNvSpPr txBox="1">
            <a:spLocks/>
          </p:cNvSpPr>
          <p:nvPr/>
        </p:nvSpPr>
        <p:spPr>
          <a:xfrm>
            <a:off x="55761" y="164576"/>
            <a:ext cx="7398738" cy="78254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de-DE" sz="3600" dirty="0">
                <a:solidFill>
                  <a:srgbClr val="F9B200"/>
                </a:solidFill>
                <a:latin typeface="Arial Black" panose="020B0A04020102020204" pitchFamily="34" charset="0"/>
                <a:cs typeface="Arial" panose="020B0604020202020204" pitchFamily="34" charset="0"/>
              </a:rPr>
              <a:t>Control Tool Framework </a:t>
            </a:r>
            <a:r>
              <a:rPr lang="de-DE" sz="3600" dirty="0" err="1">
                <a:solidFill>
                  <a:srgbClr val="F9B200"/>
                </a:solidFill>
                <a:latin typeface="Arial Black" panose="020B0A04020102020204" pitchFamily="34" charset="0"/>
                <a:cs typeface="Arial" panose="020B0604020202020204" pitchFamily="34" charset="0"/>
              </a:rPr>
              <a:t>modules</a:t>
            </a:r>
            <a:r>
              <a:rPr lang="de-DE" sz="3600" dirty="0">
                <a:solidFill>
                  <a:srgbClr val="F9B200"/>
                </a:solidFill>
                <a:latin typeface="Arial Black" panose="020B0A04020102020204" pitchFamily="34" charset="0"/>
                <a:cs typeface="Arial" panose="020B0604020202020204" pitchFamily="34" charset="0"/>
              </a:rPr>
              <a:t> </a:t>
            </a:r>
            <a:r>
              <a:rPr lang="de-DE" sz="3600" dirty="0" err="1">
                <a:solidFill>
                  <a:srgbClr val="F9B200"/>
                </a:solidFill>
                <a:latin typeface="Arial Black" panose="020B0A04020102020204" pitchFamily="34" charset="0"/>
                <a:cs typeface="Arial" panose="020B0604020202020204" pitchFamily="34" charset="0"/>
              </a:rPr>
              <a:t>related</a:t>
            </a:r>
            <a:r>
              <a:rPr lang="de-DE" sz="3600" dirty="0">
                <a:solidFill>
                  <a:srgbClr val="F9B200"/>
                </a:solidFill>
                <a:latin typeface="Arial Black" panose="020B0A04020102020204" pitchFamily="34" charset="0"/>
                <a:cs typeface="Arial" panose="020B0604020202020204" pitchFamily="34" charset="0"/>
              </a:rPr>
              <a:t> </a:t>
            </a:r>
            <a:r>
              <a:rPr lang="de-DE" sz="3600" dirty="0" err="1">
                <a:solidFill>
                  <a:srgbClr val="F9B200"/>
                </a:solidFill>
                <a:latin typeface="Arial Black" panose="020B0A04020102020204" pitchFamily="34" charset="0"/>
                <a:cs typeface="Arial" panose="020B0604020202020204" pitchFamily="34" charset="0"/>
              </a:rPr>
              <a:t>to</a:t>
            </a:r>
            <a:r>
              <a:rPr lang="de-DE" sz="3600" dirty="0">
                <a:solidFill>
                  <a:srgbClr val="F9B200"/>
                </a:solidFill>
                <a:latin typeface="Arial Black" panose="020B0A04020102020204" pitchFamily="34" charset="0"/>
                <a:cs typeface="Arial" panose="020B0604020202020204" pitchFamily="34" charset="0"/>
              </a:rPr>
              <a:t> plant</a:t>
            </a:r>
            <a:endParaRPr lang="en-IE" sz="3600" dirty="0">
              <a:solidFill>
                <a:srgbClr val="F9B200"/>
              </a:solidFill>
              <a:latin typeface="Arial Black" panose="020B0A04020102020204" pitchFamily="34" charset="0"/>
              <a:cs typeface="Arial" panose="020B0604020202020204" pitchFamily="34" charset="0"/>
            </a:endParaRPr>
          </a:p>
        </p:txBody>
      </p:sp>
      <p:grpSp>
        <p:nvGrpSpPr>
          <p:cNvPr id="283" name="Gruppieren 282">
            <a:extLst>
              <a:ext uri="{FF2B5EF4-FFF2-40B4-BE49-F238E27FC236}">
                <a16:creationId xmlns:a16="http://schemas.microsoft.com/office/drawing/2014/main" id="{D3351216-4E95-462F-BB63-8CD743640F15}"/>
              </a:ext>
            </a:extLst>
          </p:cNvPr>
          <p:cNvGrpSpPr/>
          <p:nvPr/>
        </p:nvGrpSpPr>
        <p:grpSpPr>
          <a:xfrm>
            <a:off x="3363786" y="3329826"/>
            <a:ext cx="8568652" cy="3198350"/>
            <a:chOff x="3363786" y="3329826"/>
            <a:chExt cx="8568652" cy="3198350"/>
          </a:xfrm>
        </p:grpSpPr>
        <p:sp>
          <p:nvSpPr>
            <p:cNvPr id="95" name="Textfeld 94">
              <a:extLst>
                <a:ext uri="{FF2B5EF4-FFF2-40B4-BE49-F238E27FC236}">
                  <a16:creationId xmlns:a16="http://schemas.microsoft.com/office/drawing/2014/main" id="{AE0BF6E2-1ACB-467A-8433-16CD3824E70F}"/>
                </a:ext>
              </a:extLst>
            </p:cNvPr>
            <p:cNvSpPr txBox="1"/>
            <p:nvPr/>
          </p:nvSpPr>
          <p:spPr>
            <a:xfrm>
              <a:off x="3363786" y="5208698"/>
              <a:ext cx="3307686" cy="307778"/>
            </a:xfrm>
            <a:prstGeom prst="rect">
              <a:avLst/>
            </a:prstGeom>
            <a:noFill/>
          </p:spPr>
          <p:txBody>
            <a:bodyPr wrap="square" rtlCol="0">
              <a:spAutoFit/>
            </a:bodyPr>
            <a:lstStyle/>
            <a:p>
              <a:pPr algn="ctr"/>
              <a:r>
                <a:rPr lang="de-DE" sz="1400" b="1" dirty="0"/>
                <a:t>Industrial </a:t>
              </a:r>
              <a:r>
                <a:rPr lang="de-DE" sz="1400" b="1" dirty="0" err="1"/>
                <a:t>process</a:t>
              </a:r>
              <a:endParaRPr lang="de-DE" sz="1400" b="1" dirty="0"/>
            </a:p>
          </p:txBody>
        </p:sp>
        <p:pic>
          <p:nvPicPr>
            <p:cNvPr id="96" name="Picture 8" descr="Bildergebnis für kraftwerk symbol">
              <a:extLst>
                <a:ext uri="{FF2B5EF4-FFF2-40B4-BE49-F238E27FC236}">
                  <a16:creationId xmlns:a16="http://schemas.microsoft.com/office/drawing/2014/main" id="{D5FF14A0-6F14-4170-805C-92ECA3193FE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6427" y="4539493"/>
              <a:ext cx="673597" cy="69286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 Verbindung mit Pfeil 3">
              <a:extLst>
                <a:ext uri="{FF2B5EF4-FFF2-40B4-BE49-F238E27FC236}">
                  <a16:creationId xmlns:a16="http://schemas.microsoft.com/office/drawing/2014/main" id="{9DCDD57B-2B63-4232-BDA3-5562BD098210}"/>
                </a:ext>
              </a:extLst>
            </p:cNvPr>
            <p:cNvCxnSpPr/>
            <p:nvPr/>
          </p:nvCxnSpPr>
          <p:spPr>
            <a:xfrm flipH="1">
              <a:off x="5976587" y="4386012"/>
              <a:ext cx="5854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Foliennummernplatzhalter 2">
              <a:extLst>
                <a:ext uri="{FF2B5EF4-FFF2-40B4-BE49-F238E27FC236}">
                  <a16:creationId xmlns:a16="http://schemas.microsoft.com/office/drawing/2014/main" id="{CD55BFA4-BF2F-4C09-BFE4-7A8D42AF36E6}"/>
                </a:ext>
              </a:extLst>
            </p:cNvPr>
            <p:cNvSpPr txBox="1">
              <a:spLocks/>
            </p:cNvSpPr>
            <p:nvPr/>
          </p:nvSpPr>
          <p:spPr>
            <a:xfrm>
              <a:off x="4635905" y="529255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17</a:t>
              </a:fld>
              <a:endParaRPr lang="en-IE" dirty="0"/>
            </a:p>
          </p:txBody>
        </p:sp>
        <p:grpSp>
          <p:nvGrpSpPr>
            <p:cNvPr id="7" name="Gruppieren 6">
              <a:extLst>
                <a:ext uri="{FF2B5EF4-FFF2-40B4-BE49-F238E27FC236}">
                  <a16:creationId xmlns:a16="http://schemas.microsoft.com/office/drawing/2014/main" id="{DF854D77-F19B-485C-B332-2AC4366C2F8B}"/>
                </a:ext>
              </a:extLst>
            </p:cNvPr>
            <p:cNvGrpSpPr/>
            <p:nvPr/>
          </p:nvGrpSpPr>
          <p:grpSpPr>
            <a:xfrm>
              <a:off x="4538758" y="3333076"/>
              <a:ext cx="564985" cy="829667"/>
              <a:chOff x="1614231" y="3997877"/>
              <a:chExt cx="887536" cy="1303327"/>
            </a:xfrm>
          </p:grpSpPr>
          <p:pic>
            <p:nvPicPr>
              <p:cNvPr id="8" name="Grafik 7">
                <a:extLst>
                  <a:ext uri="{FF2B5EF4-FFF2-40B4-BE49-F238E27FC236}">
                    <a16:creationId xmlns:a16="http://schemas.microsoft.com/office/drawing/2014/main" id="{86CD8C91-76AB-4E1E-84D3-9FE8016DC5B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1614231" y="4442821"/>
                <a:ext cx="858383" cy="858383"/>
              </a:xfrm>
              <a:prstGeom prst="rect">
                <a:avLst/>
              </a:prstGeom>
              <a:solidFill>
                <a:schemeClr val="accent1"/>
              </a:solidFill>
            </p:spPr>
          </p:pic>
          <p:sp>
            <p:nvSpPr>
              <p:cNvPr id="9" name="Textfeld 8">
                <a:extLst>
                  <a:ext uri="{FF2B5EF4-FFF2-40B4-BE49-F238E27FC236}">
                    <a16:creationId xmlns:a16="http://schemas.microsoft.com/office/drawing/2014/main" id="{735D9F97-118B-4B9A-9FAE-3F362F644256}"/>
                  </a:ext>
                </a:extLst>
              </p:cNvPr>
              <p:cNvSpPr txBox="1"/>
              <p:nvPr/>
            </p:nvSpPr>
            <p:spPr>
              <a:xfrm>
                <a:off x="1622026" y="3997877"/>
                <a:ext cx="879741" cy="483488"/>
              </a:xfrm>
              <a:prstGeom prst="rect">
                <a:avLst/>
              </a:prstGeom>
              <a:noFill/>
            </p:spPr>
            <p:txBody>
              <a:bodyPr wrap="square" rtlCol="0">
                <a:spAutoFit/>
              </a:bodyPr>
              <a:lstStyle/>
              <a:p>
                <a:pPr algn="ctr"/>
                <a:r>
                  <a:rPr lang="de-DE" sz="1400" b="1" dirty="0"/>
                  <a:t>CHP</a:t>
                </a:r>
              </a:p>
            </p:txBody>
          </p:sp>
        </p:grpSp>
        <p:grpSp>
          <p:nvGrpSpPr>
            <p:cNvPr id="10" name="Gruppieren 9">
              <a:extLst>
                <a:ext uri="{FF2B5EF4-FFF2-40B4-BE49-F238E27FC236}">
                  <a16:creationId xmlns:a16="http://schemas.microsoft.com/office/drawing/2014/main" id="{C888569F-213A-4729-B3D2-04BA49B140D9}"/>
                </a:ext>
              </a:extLst>
            </p:cNvPr>
            <p:cNvGrpSpPr/>
            <p:nvPr/>
          </p:nvGrpSpPr>
          <p:grpSpPr>
            <a:xfrm>
              <a:off x="7113745" y="3524938"/>
              <a:ext cx="482668" cy="482668"/>
              <a:chOff x="6996443" y="2056734"/>
              <a:chExt cx="657556" cy="657556"/>
            </a:xfrm>
          </p:grpSpPr>
          <p:sp>
            <p:nvSpPr>
              <p:cNvPr id="11" name="Ellipse 10">
                <a:extLst>
                  <a:ext uri="{FF2B5EF4-FFF2-40B4-BE49-F238E27FC236}">
                    <a16:creationId xmlns:a16="http://schemas.microsoft.com/office/drawing/2014/main" id="{55127A5A-9772-4FC1-9E86-A968FF494EC4}"/>
                  </a:ext>
                </a:extLst>
              </p:cNvPr>
              <p:cNvSpPr/>
              <p:nvPr/>
            </p:nvSpPr>
            <p:spPr>
              <a:xfrm>
                <a:off x="6996443" y="2056734"/>
                <a:ext cx="657556" cy="6575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AT">
                  <a:solidFill>
                    <a:prstClr val="white"/>
                  </a:solidFill>
                  <a:latin typeface="Calibri"/>
                </a:endParaRPr>
              </a:p>
            </p:txBody>
          </p:sp>
          <p:pic>
            <p:nvPicPr>
              <p:cNvPr id="12" name="Grafik 11">
                <a:extLst>
                  <a:ext uri="{FF2B5EF4-FFF2-40B4-BE49-F238E27FC236}">
                    <a16:creationId xmlns:a16="http://schemas.microsoft.com/office/drawing/2014/main" id="{52E20024-3113-43B3-962D-8CC6FA288FFA}"/>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7073482" y="2113866"/>
                <a:ext cx="503487" cy="503487"/>
              </a:xfrm>
              <a:prstGeom prst="rect">
                <a:avLst/>
              </a:prstGeom>
            </p:spPr>
          </p:pic>
        </p:grpSp>
        <p:sp>
          <p:nvSpPr>
            <p:cNvPr id="13" name="Rechteck 12">
              <a:extLst>
                <a:ext uri="{FF2B5EF4-FFF2-40B4-BE49-F238E27FC236}">
                  <a16:creationId xmlns:a16="http://schemas.microsoft.com/office/drawing/2014/main" id="{51AE4B31-F518-4F1E-A343-574D0B1AB0F7}"/>
                </a:ext>
              </a:extLst>
            </p:cNvPr>
            <p:cNvSpPr/>
            <p:nvPr/>
          </p:nvSpPr>
          <p:spPr>
            <a:xfrm>
              <a:off x="6646005" y="3962277"/>
              <a:ext cx="1532937" cy="307777"/>
            </a:xfrm>
            <a:prstGeom prst="rect">
              <a:avLst/>
            </a:prstGeom>
          </p:spPr>
          <p:txBody>
            <a:bodyPr wrap="square">
              <a:spAutoFit/>
            </a:bodyPr>
            <a:lstStyle/>
            <a:p>
              <a:pPr defTabSz="914377">
                <a:defRPr/>
              </a:pPr>
              <a:r>
                <a:rPr lang="de-AT" sz="1400" b="1" dirty="0" err="1"/>
                <a:t>Weather</a:t>
              </a:r>
              <a:r>
                <a:rPr lang="de-AT" sz="1400" b="1" dirty="0"/>
                <a:t> </a:t>
              </a:r>
              <a:r>
                <a:rPr lang="de-AT" sz="1400" b="1" dirty="0" err="1"/>
                <a:t>forecast</a:t>
              </a:r>
              <a:endParaRPr lang="de-AT" sz="1400" b="1" dirty="0"/>
            </a:p>
          </p:txBody>
        </p:sp>
        <p:sp>
          <p:nvSpPr>
            <p:cNvPr id="15" name="Textfeld 14">
              <a:extLst>
                <a:ext uri="{FF2B5EF4-FFF2-40B4-BE49-F238E27FC236}">
                  <a16:creationId xmlns:a16="http://schemas.microsoft.com/office/drawing/2014/main" id="{ADCA4A4F-807C-4D27-873F-13D361779CE8}"/>
                </a:ext>
              </a:extLst>
            </p:cNvPr>
            <p:cNvSpPr txBox="1"/>
            <p:nvPr/>
          </p:nvSpPr>
          <p:spPr>
            <a:xfrm>
              <a:off x="5127648" y="3329826"/>
              <a:ext cx="560022" cy="307777"/>
            </a:xfrm>
            <a:prstGeom prst="rect">
              <a:avLst/>
            </a:prstGeom>
            <a:noFill/>
          </p:spPr>
          <p:txBody>
            <a:bodyPr wrap="square" rtlCol="0">
              <a:spAutoFit/>
            </a:bodyPr>
            <a:lstStyle/>
            <a:p>
              <a:pPr algn="ctr"/>
              <a:r>
                <a:rPr lang="de-DE" sz="1400" b="1" dirty="0"/>
                <a:t>TES</a:t>
              </a:r>
            </a:p>
          </p:txBody>
        </p:sp>
        <p:cxnSp>
          <p:nvCxnSpPr>
            <p:cNvPr id="16" name="Gerade Verbindung mit Pfeil 15">
              <a:extLst>
                <a:ext uri="{FF2B5EF4-FFF2-40B4-BE49-F238E27FC236}">
                  <a16:creationId xmlns:a16="http://schemas.microsoft.com/office/drawing/2014/main" id="{9BB6AD63-C1AB-4415-9D90-5631F975964F}"/>
                </a:ext>
              </a:extLst>
            </p:cNvPr>
            <p:cNvCxnSpPr/>
            <p:nvPr/>
          </p:nvCxnSpPr>
          <p:spPr>
            <a:xfrm>
              <a:off x="4768691" y="4196930"/>
              <a:ext cx="0" cy="2917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58EC447B-D90B-4F48-A20C-DAB91EC82386}"/>
                </a:ext>
              </a:extLst>
            </p:cNvPr>
            <p:cNvCxnSpPr/>
            <p:nvPr/>
          </p:nvCxnSpPr>
          <p:spPr>
            <a:xfrm flipH="1" flipV="1">
              <a:off x="5402364" y="5084208"/>
              <a:ext cx="2052134" cy="138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1" name="Gruppieren 20">
              <a:extLst>
                <a:ext uri="{FF2B5EF4-FFF2-40B4-BE49-F238E27FC236}">
                  <a16:creationId xmlns:a16="http://schemas.microsoft.com/office/drawing/2014/main" id="{B5CC9D29-8FC8-444F-8250-980E15E87D00}"/>
                </a:ext>
              </a:extLst>
            </p:cNvPr>
            <p:cNvGrpSpPr/>
            <p:nvPr/>
          </p:nvGrpSpPr>
          <p:grpSpPr>
            <a:xfrm>
              <a:off x="6279522" y="4604657"/>
              <a:ext cx="2071225" cy="1022751"/>
              <a:chOff x="6262567" y="4457590"/>
              <a:chExt cx="4238866" cy="1458749"/>
            </a:xfrm>
          </p:grpSpPr>
          <p:pic>
            <p:nvPicPr>
              <p:cNvPr id="22" name="Grafik 21">
                <a:extLst>
                  <a:ext uri="{FF2B5EF4-FFF2-40B4-BE49-F238E27FC236}">
                    <a16:creationId xmlns:a16="http://schemas.microsoft.com/office/drawing/2014/main" id="{0F2A95C0-6090-4148-B97F-B190B9DFC6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62301" y="4457590"/>
                <a:ext cx="2039398" cy="1001898"/>
              </a:xfrm>
              <a:prstGeom prst="rect">
                <a:avLst/>
              </a:prstGeom>
              <a:solidFill>
                <a:schemeClr val="accent4"/>
              </a:solidFill>
              <a:ln>
                <a:solidFill>
                  <a:schemeClr val="tx1"/>
                </a:solidFill>
              </a:ln>
            </p:spPr>
          </p:pic>
          <p:sp>
            <p:nvSpPr>
              <p:cNvPr id="23" name="Textfeld 22">
                <a:extLst>
                  <a:ext uri="{FF2B5EF4-FFF2-40B4-BE49-F238E27FC236}">
                    <a16:creationId xmlns:a16="http://schemas.microsoft.com/office/drawing/2014/main" id="{3BDBC934-9054-43CF-935A-66F26A16455E}"/>
                  </a:ext>
                </a:extLst>
              </p:cNvPr>
              <p:cNvSpPr txBox="1"/>
              <p:nvPr/>
            </p:nvSpPr>
            <p:spPr>
              <a:xfrm>
                <a:off x="6262567" y="5392425"/>
                <a:ext cx="4238866" cy="523914"/>
              </a:xfrm>
              <a:prstGeom prst="rect">
                <a:avLst/>
              </a:prstGeom>
              <a:noFill/>
            </p:spPr>
            <p:txBody>
              <a:bodyPr wrap="square" rtlCol="0">
                <a:spAutoFit/>
              </a:bodyPr>
              <a:lstStyle/>
              <a:p>
                <a:pPr algn="ctr"/>
                <a:r>
                  <a:rPr lang="de-DE" sz="1400" b="1" dirty="0"/>
                  <a:t>Solar thermal</a:t>
                </a:r>
              </a:p>
            </p:txBody>
          </p:sp>
        </p:grpSp>
        <p:cxnSp>
          <p:nvCxnSpPr>
            <p:cNvPr id="25" name="Gerade Verbindung mit Pfeil 24">
              <a:extLst>
                <a:ext uri="{FF2B5EF4-FFF2-40B4-BE49-F238E27FC236}">
                  <a16:creationId xmlns:a16="http://schemas.microsoft.com/office/drawing/2014/main" id="{631CC0B1-412B-4875-B3FD-116192AD89C9}"/>
                </a:ext>
              </a:extLst>
            </p:cNvPr>
            <p:cNvCxnSpPr/>
            <p:nvPr/>
          </p:nvCxnSpPr>
          <p:spPr>
            <a:xfrm flipH="1">
              <a:off x="5402364" y="4373687"/>
              <a:ext cx="637124" cy="5200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F7E950DE-F236-4621-AE3F-B05F39B53273}"/>
                </a:ext>
              </a:extLst>
            </p:cNvPr>
            <p:cNvCxnSpPr>
              <a:cxnSpLocks/>
              <a:endCxn id="33" idx="1"/>
            </p:cNvCxnSpPr>
            <p:nvPr/>
          </p:nvCxnSpPr>
          <p:spPr>
            <a:xfrm flipH="1">
              <a:off x="6532353" y="4373687"/>
              <a:ext cx="10509" cy="67709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0" name="Gruppieren 29">
              <a:extLst>
                <a:ext uri="{FF2B5EF4-FFF2-40B4-BE49-F238E27FC236}">
                  <a16:creationId xmlns:a16="http://schemas.microsoft.com/office/drawing/2014/main" id="{4A86D249-147F-4B72-8EF5-AA72589F003A}"/>
                </a:ext>
              </a:extLst>
            </p:cNvPr>
            <p:cNvGrpSpPr/>
            <p:nvPr/>
          </p:nvGrpSpPr>
          <p:grpSpPr>
            <a:xfrm>
              <a:off x="6418557" y="5003543"/>
              <a:ext cx="171540" cy="151017"/>
              <a:chOff x="7314057" y="5119702"/>
              <a:chExt cx="248779" cy="218993"/>
            </a:xfrm>
          </p:grpSpPr>
          <p:sp>
            <p:nvSpPr>
              <p:cNvPr id="31" name="Gleichschenkliges Dreieck 30">
                <a:extLst>
                  <a:ext uri="{FF2B5EF4-FFF2-40B4-BE49-F238E27FC236}">
                    <a16:creationId xmlns:a16="http://schemas.microsoft.com/office/drawing/2014/main" id="{CB3A2231-3EC2-448C-86AF-D0536CDF42E0}"/>
                  </a:ext>
                </a:extLst>
              </p:cNvPr>
              <p:cNvSpPr/>
              <p:nvPr/>
            </p:nvSpPr>
            <p:spPr>
              <a:xfrm rot="5400000">
                <a:off x="7298732" y="5186376"/>
                <a:ext cx="167644" cy="1369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Gleichschenkliges Dreieck 31">
                <a:extLst>
                  <a:ext uri="{FF2B5EF4-FFF2-40B4-BE49-F238E27FC236}">
                    <a16:creationId xmlns:a16="http://schemas.microsoft.com/office/drawing/2014/main" id="{826FEFBB-D12F-4C00-AA3F-7EB6D9B8E781}"/>
                  </a:ext>
                </a:extLst>
              </p:cNvPr>
              <p:cNvSpPr/>
              <p:nvPr/>
            </p:nvSpPr>
            <p:spPr>
              <a:xfrm rot="16200000">
                <a:off x="7410516" y="5186374"/>
                <a:ext cx="167644" cy="1369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Gleichschenkliges Dreieck 32">
                <a:extLst>
                  <a:ext uri="{FF2B5EF4-FFF2-40B4-BE49-F238E27FC236}">
                    <a16:creationId xmlns:a16="http://schemas.microsoft.com/office/drawing/2014/main" id="{82907CC1-E07D-4507-9D9F-DD1BA69D55E2}"/>
                  </a:ext>
                </a:extLst>
              </p:cNvPr>
              <p:cNvSpPr/>
              <p:nvPr/>
            </p:nvSpPr>
            <p:spPr>
              <a:xfrm rot="10800000">
                <a:off x="7353380" y="5119702"/>
                <a:ext cx="167643" cy="1369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4" name="Abgerundetes Rechteck 33">
              <a:extLst>
                <a:ext uri="{FF2B5EF4-FFF2-40B4-BE49-F238E27FC236}">
                  <a16:creationId xmlns:a16="http://schemas.microsoft.com/office/drawing/2014/main" id="{47847BE9-F6C8-4911-B758-30585D5ED0E6}"/>
                </a:ext>
              </a:extLst>
            </p:cNvPr>
            <p:cNvSpPr/>
            <p:nvPr/>
          </p:nvSpPr>
          <p:spPr>
            <a:xfrm>
              <a:off x="8523682" y="4051405"/>
              <a:ext cx="3408756" cy="455144"/>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a:t>
              </a:r>
              <a:r>
                <a:rPr lang="en-GB" dirty="0"/>
                <a:t> Control of solar thermal plant</a:t>
              </a:r>
            </a:p>
          </p:txBody>
        </p:sp>
        <p:pic>
          <p:nvPicPr>
            <p:cNvPr id="80" name="Grafik 79">
              <a:extLst>
                <a:ext uri="{FF2B5EF4-FFF2-40B4-BE49-F238E27FC236}">
                  <a16:creationId xmlns:a16="http://schemas.microsoft.com/office/drawing/2014/main" id="{2896DC80-2C3E-41BB-8874-C5C33C5C9E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36253" y="4658883"/>
              <a:ext cx="3496185" cy="1333065"/>
            </a:xfrm>
            <a:prstGeom prst="rect">
              <a:avLst/>
            </a:prstGeom>
          </p:spPr>
        </p:pic>
        <p:grpSp>
          <p:nvGrpSpPr>
            <p:cNvPr id="173" name="Gruppieren 172">
              <a:extLst>
                <a:ext uri="{FF2B5EF4-FFF2-40B4-BE49-F238E27FC236}">
                  <a16:creationId xmlns:a16="http://schemas.microsoft.com/office/drawing/2014/main" id="{7C428D6E-5BCC-4EEF-8F2C-C7BBEBD9BCB3}"/>
                </a:ext>
              </a:extLst>
            </p:cNvPr>
            <p:cNvGrpSpPr/>
            <p:nvPr/>
          </p:nvGrpSpPr>
          <p:grpSpPr>
            <a:xfrm rot="5400000">
              <a:off x="5877802" y="4943183"/>
              <a:ext cx="353684" cy="210609"/>
              <a:chOff x="1376154" y="3107533"/>
              <a:chExt cx="944995" cy="360117"/>
            </a:xfrm>
            <a:gradFill flip="none" rotWithShape="1">
              <a:gsLst>
                <a:gs pos="27000">
                  <a:srgbClr val="FF9966"/>
                </a:gs>
                <a:gs pos="57000">
                  <a:srgbClr val="66CCFF"/>
                </a:gs>
                <a:gs pos="89000">
                  <a:schemeClr val="accent1">
                    <a:lumMod val="75000"/>
                  </a:schemeClr>
                </a:gs>
              </a:gsLst>
              <a:lin ang="0" scaled="0"/>
              <a:tileRect/>
            </a:gradFill>
          </p:grpSpPr>
          <p:sp>
            <p:nvSpPr>
              <p:cNvPr id="174" name="Rechteck 113">
                <a:extLst>
                  <a:ext uri="{FF2B5EF4-FFF2-40B4-BE49-F238E27FC236}">
                    <a16:creationId xmlns:a16="http://schemas.microsoft.com/office/drawing/2014/main" id="{38E783DC-2EA8-4102-8E02-B6D0F2852775}"/>
                  </a:ext>
                </a:extLst>
              </p:cNvPr>
              <p:cNvSpPr/>
              <p:nvPr/>
            </p:nvSpPr>
            <p:spPr>
              <a:xfrm rot="5400000">
                <a:off x="1668600" y="2815101"/>
                <a:ext cx="360108" cy="944990"/>
              </a:xfrm>
              <a:custGeom>
                <a:avLst/>
                <a:gdLst>
                  <a:gd name="connsiteX0" fmla="*/ 0 w 218245"/>
                  <a:gd name="connsiteY0" fmla="*/ 0 h 419234"/>
                  <a:gd name="connsiteX1" fmla="*/ 218245 w 218245"/>
                  <a:gd name="connsiteY1" fmla="*/ 0 h 419234"/>
                  <a:gd name="connsiteX2" fmla="*/ 218245 w 218245"/>
                  <a:gd name="connsiteY2" fmla="*/ 419234 h 419234"/>
                  <a:gd name="connsiteX3" fmla="*/ 0 w 218245"/>
                  <a:gd name="connsiteY3" fmla="*/ 419234 h 419234"/>
                  <a:gd name="connsiteX4" fmla="*/ 0 w 218245"/>
                  <a:gd name="connsiteY4"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0 w 219175"/>
                  <a:gd name="connsiteY5"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100 w 219175"/>
                  <a:gd name="connsiteY5" fmla="*/ 70328 h 419234"/>
                  <a:gd name="connsiteX6" fmla="*/ 0 w 219175"/>
                  <a:gd name="connsiteY6"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100 w 219175"/>
                  <a:gd name="connsiteY6" fmla="*/ 70328 h 419234"/>
                  <a:gd name="connsiteX7" fmla="*/ 0 w 219175"/>
                  <a:gd name="connsiteY7" fmla="*/ 0 h 419234"/>
                  <a:gd name="connsiteX0" fmla="*/ 15916 w 235091"/>
                  <a:gd name="connsiteY0" fmla="*/ 0 h 419234"/>
                  <a:gd name="connsiteX1" fmla="*/ 234161 w 235091"/>
                  <a:gd name="connsiteY1" fmla="*/ 0 h 419234"/>
                  <a:gd name="connsiteX2" fmla="*/ 235091 w 235091"/>
                  <a:gd name="connsiteY2" fmla="*/ 67947 h 419234"/>
                  <a:gd name="connsiteX3" fmla="*/ 233378 w 235091"/>
                  <a:gd name="connsiteY3" fmla="*/ 346696 h 419234"/>
                  <a:gd name="connsiteX4" fmla="*/ 234161 w 235091"/>
                  <a:gd name="connsiteY4" fmla="*/ 419234 h 419234"/>
                  <a:gd name="connsiteX5" fmla="*/ 15916 w 235091"/>
                  <a:gd name="connsiteY5" fmla="*/ 419234 h 419234"/>
                  <a:gd name="connsiteX6" fmla="*/ 16684 w 235091"/>
                  <a:gd name="connsiteY6" fmla="*/ 346696 h 419234"/>
                  <a:gd name="connsiteX7" fmla="*/ 16016 w 235091"/>
                  <a:gd name="connsiteY7" fmla="*/ 70328 h 419234"/>
                  <a:gd name="connsiteX8" fmla="*/ 15916 w 235091"/>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6696 h 419234"/>
                  <a:gd name="connsiteX7" fmla="*/ 100 w 219175"/>
                  <a:gd name="connsiteY7" fmla="*/ 70328 h 419234"/>
                  <a:gd name="connsiteX8" fmla="*/ 0 w 219175"/>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1933 h 419234"/>
                  <a:gd name="connsiteX7" fmla="*/ 100 w 219175"/>
                  <a:gd name="connsiteY7" fmla="*/ 70328 h 419234"/>
                  <a:gd name="connsiteX8" fmla="*/ 0 w 219175"/>
                  <a:gd name="connsiteY8" fmla="*/ 0 h 419234"/>
                  <a:gd name="connsiteX0" fmla="*/ 0 w 220361"/>
                  <a:gd name="connsiteY0" fmla="*/ 0 h 419234"/>
                  <a:gd name="connsiteX1" fmla="*/ 218245 w 220361"/>
                  <a:gd name="connsiteY1" fmla="*/ 0 h 419234"/>
                  <a:gd name="connsiteX2" fmla="*/ 219175 w 220361"/>
                  <a:gd name="connsiteY2" fmla="*/ 67947 h 419234"/>
                  <a:gd name="connsiteX3" fmla="*/ 220361 w 220361"/>
                  <a:gd name="connsiteY3" fmla="*/ 350933 h 419234"/>
                  <a:gd name="connsiteX4" fmla="*/ 218245 w 220361"/>
                  <a:gd name="connsiteY4" fmla="*/ 419234 h 419234"/>
                  <a:gd name="connsiteX5" fmla="*/ 0 w 220361"/>
                  <a:gd name="connsiteY5" fmla="*/ 419234 h 419234"/>
                  <a:gd name="connsiteX6" fmla="*/ 768 w 220361"/>
                  <a:gd name="connsiteY6" fmla="*/ 341933 h 419234"/>
                  <a:gd name="connsiteX7" fmla="*/ 100 w 220361"/>
                  <a:gd name="connsiteY7" fmla="*/ 70328 h 419234"/>
                  <a:gd name="connsiteX8" fmla="*/ 0 w 220361"/>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51992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34386"/>
                  <a:gd name="connsiteY0" fmla="*/ 0 h 419234"/>
                  <a:gd name="connsiteX1" fmla="*/ 218245 w 234386"/>
                  <a:gd name="connsiteY1" fmla="*/ 0 h 419234"/>
                  <a:gd name="connsiteX2" fmla="*/ 219175 w 234386"/>
                  <a:gd name="connsiteY2" fmla="*/ 67947 h 419234"/>
                  <a:gd name="connsiteX3" fmla="*/ 217462 w 234386"/>
                  <a:gd name="connsiteY3" fmla="*/ 345636 h 419234"/>
                  <a:gd name="connsiteX4" fmla="*/ 218406 w 234386"/>
                  <a:gd name="connsiteY4" fmla="*/ 350680 h 419234"/>
                  <a:gd name="connsiteX5" fmla="*/ 218245 w 234386"/>
                  <a:gd name="connsiteY5" fmla="*/ 419234 h 419234"/>
                  <a:gd name="connsiteX6" fmla="*/ 0 w 234386"/>
                  <a:gd name="connsiteY6" fmla="*/ 419234 h 419234"/>
                  <a:gd name="connsiteX7" fmla="*/ 768 w 234386"/>
                  <a:gd name="connsiteY7" fmla="*/ 341933 h 419234"/>
                  <a:gd name="connsiteX8" fmla="*/ 100 w 234386"/>
                  <a:gd name="connsiteY8" fmla="*/ 70328 h 419234"/>
                  <a:gd name="connsiteX9" fmla="*/ 0 w 234386"/>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5507 w 219217"/>
                  <a:gd name="connsiteY4" fmla="*/ 359154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46443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856"/>
                  <a:gd name="connsiteY0" fmla="*/ 0 h 419234"/>
                  <a:gd name="connsiteX1" fmla="*/ 218245 w 219856"/>
                  <a:gd name="connsiteY1" fmla="*/ 0 h 419234"/>
                  <a:gd name="connsiteX2" fmla="*/ 219175 w 219856"/>
                  <a:gd name="connsiteY2" fmla="*/ 67947 h 419234"/>
                  <a:gd name="connsiteX3" fmla="*/ 217462 w 219856"/>
                  <a:gd name="connsiteY3" fmla="*/ 345636 h 419234"/>
                  <a:gd name="connsiteX4" fmla="*/ 219856 w 219856"/>
                  <a:gd name="connsiteY4" fmla="*/ 353858 h 419234"/>
                  <a:gd name="connsiteX5" fmla="*/ 218245 w 219856"/>
                  <a:gd name="connsiteY5" fmla="*/ 419234 h 419234"/>
                  <a:gd name="connsiteX6" fmla="*/ 0 w 219856"/>
                  <a:gd name="connsiteY6" fmla="*/ 419234 h 419234"/>
                  <a:gd name="connsiteX7" fmla="*/ 768 w 219856"/>
                  <a:gd name="connsiteY7" fmla="*/ 341933 h 419234"/>
                  <a:gd name="connsiteX8" fmla="*/ 100 w 219856"/>
                  <a:gd name="connsiteY8" fmla="*/ 70328 h 419234"/>
                  <a:gd name="connsiteX9" fmla="*/ 0 w 219856"/>
                  <a:gd name="connsiteY9" fmla="*/ 0 h 419234"/>
                  <a:gd name="connsiteX0" fmla="*/ 0 w 221305"/>
                  <a:gd name="connsiteY0" fmla="*/ 0 h 419234"/>
                  <a:gd name="connsiteX1" fmla="*/ 218245 w 221305"/>
                  <a:gd name="connsiteY1" fmla="*/ 0 h 419234"/>
                  <a:gd name="connsiteX2" fmla="*/ 219175 w 221305"/>
                  <a:gd name="connsiteY2" fmla="*/ 67947 h 419234"/>
                  <a:gd name="connsiteX3" fmla="*/ 217462 w 221305"/>
                  <a:gd name="connsiteY3" fmla="*/ 345636 h 419234"/>
                  <a:gd name="connsiteX4" fmla="*/ 221305 w 221305"/>
                  <a:gd name="connsiteY4" fmla="*/ 358095 h 419234"/>
                  <a:gd name="connsiteX5" fmla="*/ 218245 w 221305"/>
                  <a:gd name="connsiteY5" fmla="*/ 419234 h 419234"/>
                  <a:gd name="connsiteX6" fmla="*/ 0 w 221305"/>
                  <a:gd name="connsiteY6" fmla="*/ 419234 h 419234"/>
                  <a:gd name="connsiteX7" fmla="*/ 768 w 221305"/>
                  <a:gd name="connsiteY7" fmla="*/ 341933 h 419234"/>
                  <a:gd name="connsiteX8" fmla="*/ 100 w 221305"/>
                  <a:gd name="connsiteY8" fmla="*/ 70328 h 419234"/>
                  <a:gd name="connsiteX9" fmla="*/ 0 w 221305"/>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17" h="419234">
                    <a:moveTo>
                      <a:pt x="0" y="0"/>
                    </a:moveTo>
                    <a:lnTo>
                      <a:pt x="218245" y="0"/>
                    </a:lnTo>
                    <a:lnTo>
                      <a:pt x="219175" y="67947"/>
                    </a:lnTo>
                    <a:cubicBezTo>
                      <a:pt x="219570" y="162276"/>
                      <a:pt x="217067" y="251307"/>
                      <a:pt x="217462" y="345636"/>
                    </a:cubicBezTo>
                    <a:lnTo>
                      <a:pt x="218245" y="419234"/>
                    </a:lnTo>
                    <a:lnTo>
                      <a:pt x="0" y="419234"/>
                    </a:lnTo>
                    <a:lnTo>
                      <a:pt x="768" y="341933"/>
                    </a:lnTo>
                    <a:cubicBezTo>
                      <a:pt x="785" y="283782"/>
                      <a:pt x="228" y="128111"/>
                      <a:pt x="100" y="70328"/>
                    </a:cubicBezTo>
                    <a:cubicBezTo>
                      <a:pt x="67" y="46885"/>
                      <a:pt x="33" y="23443"/>
                      <a:pt x="0" y="0"/>
                    </a:cubicBezTo>
                    <a:close/>
                  </a:path>
                </a:pathLst>
              </a:custGeom>
              <a:grp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cxnSp>
            <p:nvCxnSpPr>
              <p:cNvPr id="175" name="Gerade Verbindung 122">
                <a:extLst>
                  <a:ext uri="{FF2B5EF4-FFF2-40B4-BE49-F238E27FC236}">
                    <a16:creationId xmlns:a16="http://schemas.microsoft.com/office/drawing/2014/main" id="{9C53F879-5804-4091-B43E-EBBEA286913E}"/>
                  </a:ext>
                </a:extLst>
              </p:cNvPr>
              <p:cNvCxnSpPr>
                <a:cxnSpLocks/>
                <a:stCxn id="174" idx="4"/>
                <a:endCxn id="174" idx="0"/>
              </p:cNvCxnSpPr>
              <p:nvPr/>
            </p:nvCxnSpPr>
            <p:spPr>
              <a:xfrm flipV="1">
                <a:off x="1376154" y="3107533"/>
                <a:ext cx="944990" cy="358513"/>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 name="Gruppieren 17">
              <a:extLst>
                <a:ext uri="{FF2B5EF4-FFF2-40B4-BE49-F238E27FC236}">
                  <a16:creationId xmlns:a16="http://schemas.microsoft.com/office/drawing/2014/main" id="{6F95ED69-C8D6-4B32-B3AF-42388BCB371A}"/>
                </a:ext>
              </a:extLst>
            </p:cNvPr>
            <p:cNvGrpSpPr/>
            <p:nvPr/>
          </p:nvGrpSpPr>
          <p:grpSpPr>
            <a:xfrm rot="5400000">
              <a:off x="5877225" y="4287530"/>
              <a:ext cx="353684" cy="210609"/>
              <a:chOff x="1376154" y="3107533"/>
              <a:chExt cx="944995" cy="360117"/>
            </a:xfrm>
            <a:gradFill flip="none" rotWithShape="1">
              <a:gsLst>
                <a:gs pos="17000">
                  <a:srgbClr val="C00000"/>
                </a:gs>
                <a:gs pos="53000">
                  <a:srgbClr val="FF0000"/>
                </a:gs>
                <a:gs pos="89000">
                  <a:srgbClr val="FF5050"/>
                </a:gs>
              </a:gsLst>
              <a:lin ang="0" scaled="0"/>
              <a:tileRect/>
            </a:gradFill>
          </p:grpSpPr>
          <p:sp>
            <p:nvSpPr>
              <p:cNvPr id="19" name="Rechteck 113">
                <a:extLst>
                  <a:ext uri="{FF2B5EF4-FFF2-40B4-BE49-F238E27FC236}">
                    <a16:creationId xmlns:a16="http://schemas.microsoft.com/office/drawing/2014/main" id="{E7293D9D-08C4-44CA-BC78-10FFE607C330}"/>
                  </a:ext>
                </a:extLst>
              </p:cNvPr>
              <p:cNvSpPr/>
              <p:nvPr/>
            </p:nvSpPr>
            <p:spPr>
              <a:xfrm rot="5400000">
                <a:off x="1668600" y="2815101"/>
                <a:ext cx="360108" cy="944990"/>
              </a:xfrm>
              <a:custGeom>
                <a:avLst/>
                <a:gdLst>
                  <a:gd name="connsiteX0" fmla="*/ 0 w 218245"/>
                  <a:gd name="connsiteY0" fmla="*/ 0 h 419234"/>
                  <a:gd name="connsiteX1" fmla="*/ 218245 w 218245"/>
                  <a:gd name="connsiteY1" fmla="*/ 0 h 419234"/>
                  <a:gd name="connsiteX2" fmla="*/ 218245 w 218245"/>
                  <a:gd name="connsiteY2" fmla="*/ 419234 h 419234"/>
                  <a:gd name="connsiteX3" fmla="*/ 0 w 218245"/>
                  <a:gd name="connsiteY3" fmla="*/ 419234 h 419234"/>
                  <a:gd name="connsiteX4" fmla="*/ 0 w 218245"/>
                  <a:gd name="connsiteY4"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0 w 219175"/>
                  <a:gd name="connsiteY5"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100 w 219175"/>
                  <a:gd name="connsiteY5" fmla="*/ 70328 h 419234"/>
                  <a:gd name="connsiteX6" fmla="*/ 0 w 219175"/>
                  <a:gd name="connsiteY6"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100 w 219175"/>
                  <a:gd name="connsiteY6" fmla="*/ 70328 h 419234"/>
                  <a:gd name="connsiteX7" fmla="*/ 0 w 219175"/>
                  <a:gd name="connsiteY7" fmla="*/ 0 h 419234"/>
                  <a:gd name="connsiteX0" fmla="*/ 15916 w 235091"/>
                  <a:gd name="connsiteY0" fmla="*/ 0 h 419234"/>
                  <a:gd name="connsiteX1" fmla="*/ 234161 w 235091"/>
                  <a:gd name="connsiteY1" fmla="*/ 0 h 419234"/>
                  <a:gd name="connsiteX2" fmla="*/ 235091 w 235091"/>
                  <a:gd name="connsiteY2" fmla="*/ 67947 h 419234"/>
                  <a:gd name="connsiteX3" fmla="*/ 233378 w 235091"/>
                  <a:gd name="connsiteY3" fmla="*/ 346696 h 419234"/>
                  <a:gd name="connsiteX4" fmla="*/ 234161 w 235091"/>
                  <a:gd name="connsiteY4" fmla="*/ 419234 h 419234"/>
                  <a:gd name="connsiteX5" fmla="*/ 15916 w 235091"/>
                  <a:gd name="connsiteY5" fmla="*/ 419234 h 419234"/>
                  <a:gd name="connsiteX6" fmla="*/ 16684 w 235091"/>
                  <a:gd name="connsiteY6" fmla="*/ 346696 h 419234"/>
                  <a:gd name="connsiteX7" fmla="*/ 16016 w 235091"/>
                  <a:gd name="connsiteY7" fmla="*/ 70328 h 419234"/>
                  <a:gd name="connsiteX8" fmla="*/ 15916 w 235091"/>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6696 h 419234"/>
                  <a:gd name="connsiteX7" fmla="*/ 100 w 219175"/>
                  <a:gd name="connsiteY7" fmla="*/ 70328 h 419234"/>
                  <a:gd name="connsiteX8" fmla="*/ 0 w 219175"/>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1933 h 419234"/>
                  <a:gd name="connsiteX7" fmla="*/ 100 w 219175"/>
                  <a:gd name="connsiteY7" fmla="*/ 70328 h 419234"/>
                  <a:gd name="connsiteX8" fmla="*/ 0 w 219175"/>
                  <a:gd name="connsiteY8" fmla="*/ 0 h 419234"/>
                  <a:gd name="connsiteX0" fmla="*/ 0 w 220361"/>
                  <a:gd name="connsiteY0" fmla="*/ 0 h 419234"/>
                  <a:gd name="connsiteX1" fmla="*/ 218245 w 220361"/>
                  <a:gd name="connsiteY1" fmla="*/ 0 h 419234"/>
                  <a:gd name="connsiteX2" fmla="*/ 219175 w 220361"/>
                  <a:gd name="connsiteY2" fmla="*/ 67947 h 419234"/>
                  <a:gd name="connsiteX3" fmla="*/ 220361 w 220361"/>
                  <a:gd name="connsiteY3" fmla="*/ 350933 h 419234"/>
                  <a:gd name="connsiteX4" fmla="*/ 218245 w 220361"/>
                  <a:gd name="connsiteY4" fmla="*/ 419234 h 419234"/>
                  <a:gd name="connsiteX5" fmla="*/ 0 w 220361"/>
                  <a:gd name="connsiteY5" fmla="*/ 419234 h 419234"/>
                  <a:gd name="connsiteX6" fmla="*/ 768 w 220361"/>
                  <a:gd name="connsiteY6" fmla="*/ 341933 h 419234"/>
                  <a:gd name="connsiteX7" fmla="*/ 100 w 220361"/>
                  <a:gd name="connsiteY7" fmla="*/ 70328 h 419234"/>
                  <a:gd name="connsiteX8" fmla="*/ 0 w 220361"/>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51992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34386"/>
                  <a:gd name="connsiteY0" fmla="*/ 0 h 419234"/>
                  <a:gd name="connsiteX1" fmla="*/ 218245 w 234386"/>
                  <a:gd name="connsiteY1" fmla="*/ 0 h 419234"/>
                  <a:gd name="connsiteX2" fmla="*/ 219175 w 234386"/>
                  <a:gd name="connsiteY2" fmla="*/ 67947 h 419234"/>
                  <a:gd name="connsiteX3" fmla="*/ 217462 w 234386"/>
                  <a:gd name="connsiteY3" fmla="*/ 345636 h 419234"/>
                  <a:gd name="connsiteX4" fmla="*/ 218406 w 234386"/>
                  <a:gd name="connsiteY4" fmla="*/ 350680 h 419234"/>
                  <a:gd name="connsiteX5" fmla="*/ 218245 w 234386"/>
                  <a:gd name="connsiteY5" fmla="*/ 419234 h 419234"/>
                  <a:gd name="connsiteX6" fmla="*/ 0 w 234386"/>
                  <a:gd name="connsiteY6" fmla="*/ 419234 h 419234"/>
                  <a:gd name="connsiteX7" fmla="*/ 768 w 234386"/>
                  <a:gd name="connsiteY7" fmla="*/ 341933 h 419234"/>
                  <a:gd name="connsiteX8" fmla="*/ 100 w 234386"/>
                  <a:gd name="connsiteY8" fmla="*/ 70328 h 419234"/>
                  <a:gd name="connsiteX9" fmla="*/ 0 w 234386"/>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5507 w 219217"/>
                  <a:gd name="connsiteY4" fmla="*/ 359154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46443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856"/>
                  <a:gd name="connsiteY0" fmla="*/ 0 h 419234"/>
                  <a:gd name="connsiteX1" fmla="*/ 218245 w 219856"/>
                  <a:gd name="connsiteY1" fmla="*/ 0 h 419234"/>
                  <a:gd name="connsiteX2" fmla="*/ 219175 w 219856"/>
                  <a:gd name="connsiteY2" fmla="*/ 67947 h 419234"/>
                  <a:gd name="connsiteX3" fmla="*/ 217462 w 219856"/>
                  <a:gd name="connsiteY3" fmla="*/ 345636 h 419234"/>
                  <a:gd name="connsiteX4" fmla="*/ 219856 w 219856"/>
                  <a:gd name="connsiteY4" fmla="*/ 353858 h 419234"/>
                  <a:gd name="connsiteX5" fmla="*/ 218245 w 219856"/>
                  <a:gd name="connsiteY5" fmla="*/ 419234 h 419234"/>
                  <a:gd name="connsiteX6" fmla="*/ 0 w 219856"/>
                  <a:gd name="connsiteY6" fmla="*/ 419234 h 419234"/>
                  <a:gd name="connsiteX7" fmla="*/ 768 w 219856"/>
                  <a:gd name="connsiteY7" fmla="*/ 341933 h 419234"/>
                  <a:gd name="connsiteX8" fmla="*/ 100 w 219856"/>
                  <a:gd name="connsiteY8" fmla="*/ 70328 h 419234"/>
                  <a:gd name="connsiteX9" fmla="*/ 0 w 219856"/>
                  <a:gd name="connsiteY9" fmla="*/ 0 h 419234"/>
                  <a:gd name="connsiteX0" fmla="*/ 0 w 221305"/>
                  <a:gd name="connsiteY0" fmla="*/ 0 h 419234"/>
                  <a:gd name="connsiteX1" fmla="*/ 218245 w 221305"/>
                  <a:gd name="connsiteY1" fmla="*/ 0 h 419234"/>
                  <a:gd name="connsiteX2" fmla="*/ 219175 w 221305"/>
                  <a:gd name="connsiteY2" fmla="*/ 67947 h 419234"/>
                  <a:gd name="connsiteX3" fmla="*/ 217462 w 221305"/>
                  <a:gd name="connsiteY3" fmla="*/ 345636 h 419234"/>
                  <a:gd name="connsiteX4" fmla="*/ 221305 w 221305"/>
                  <a:gd name="connsiteY4" fmla="*/ 358095 h 419234"/>
                  <a:gd name="connsiteX5" fmla="*/ 218245 w 221305"/>
                  <a:gd name="connsiteY5" fmla="*/ 419234 h 419234"/>
                  <a:gd name="connsiteX6" fmla="*/ 0 w 221305"/>
                  <a:gd name="connsiteY6" fmla="*/ 419234 h 419234"/>
                  <a:gd name="connsiteX7" fmla="*/ 768 w 221305"/>
                  <a:gd name="connsiteY7" fmla="*/ 341933 h 419234"/>
                  <a:gd name="connsiteX8" fmla="*/ 100 w 221305"/>
                  <a:gd name="connsiteY8" fmla="*/ 70328 h 419234"/>
                  <a:gd name="connsiteX9" fmla="*/ 0 w 221305"/>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17" h="419234">
                    <a:moveTo>
                      <a:pt x="0" y="0"/>
                    </a:moveTo>
                    <a:lnTo>
                      <a:pt x="218245" y="0"/>
                    </a:lnTo>
                    <a:lnTo>
                      <a:pt x="219175" y="67947"/>
                    </a:lnTo>
                    <a:cubicBezTo>
                      <a:pt x="219570" y="162276"/>
                      <a:pt x="217067" y="251307"/>
                      <a:pt x="217462" y="345636"/>
                    </a:cubicBezTo>
                    <a:lnTo>
                      <a:pt x="218245" y="419234"/>
                    </a:lnTo>
                    <a:lnTo>
                      <a:pt x="0" y="419234"/>
                    </a:lnTo>
                    <a:lnTo>
                      <a:pt x="768" y="341933"/>
                    </a:lnTo>
                    <a:cubicBezTo>
                      <a:pt x="785" y="283782"/>
                      <a:pt x="228" y="128111"/>
                      <a:pt x="100" y="70328"/>
                    </a:cubicBezTo>
                    <a:cubicBezTo>
                      <a:pt x="67" y="46885"/>
                      <a:pt x="33" y="23443"/>
                      <a:pt x="0" y="0"/>
                    </a:cubicBezTo>
                    <a:close/>
                  </a:path>
                </a:pathLst>
              </a:custGeom>
              <a:grp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cxnSp>
            <p:nvCxnSpPr>
              <p:cNvPr id="20" name="Gerade Verbindung 122">
                <a:extLst>
                  <a:ext uri="{FF2B5EF4-FFF2-40B4-BE49-F238E27FC236}">
                    <a16:creationId xmlns:a16="http://schemas.microsoft.com/office/drawing/2014/main" id="{1011CE20-5AF5-49BA-9A07-52FE0A4B5D61}"/>
                  </a:ext>
                </a:extLst>
              </p:cNvPr>
              <p:cNvCxnSpPr>
                <a:cxnSpLocks/>
                <a:stCxn id="19" idx="4"/>
                <a:endCxn id="19" idx="0"/>
              </p:cNvCxnSpPr>
              <p:nvPr/>
            </p:nvCxnSpPr>
            <p:spPr>
              <a:xfrm flipV="1">
                <a:off x="1376154" y="3107533"/>
                <a:ext cx="944990" cy="358513"/>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34" name="Pfeil: nach rechts 233">
              <a:extLst>
                <a:ext uri="{FF2B5EF4-FFF2-40B4-BE49-F238E27FC236}">
                  <a16:creationId xmlns:a16="http://schemas.microsoft.com/office/drawing/2014/main" id="{1914AF84-9096-4D4D-95BF-E9BAFD427C1A}"/>
                </a:ext>
              </a:extLst>
            </p:cNvPr>
            <p:cNvSpPr/>
            <p:nvPr/>
          </p:nvSpPr>
          <p:spPr>
            <a:xfrm rot="5400000">
              <a:off x="10118429" y="5810374"/>
              <a:ext cx="422003" cy="296037"/>
            </a:xfrm>
            <a:prstGeom prst="rightArrow">
              <a:avLst/>
            </a:prstGeom>
            <a:solidFill>
              <a:srgbClr val="F5B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0" name="Textfeld 249">
              <a:extLst>
                <a:ext uri="{FF2B5EF4-FFF2-40B4-BE49-F238E27FC236}">
                  <a16:creationId xmlns:a16="http://schemas.microsoft.com/office/drawing/2014/main" id="{CE5D8C2C-1CF8-4C38-BC8D-F994C41D557C}"/>
                </a:ext>
              </a:extLst>
            </p:cNvPr>
            <p:cNvSpPr txBox="1"/>
            <p:nvPr/>
          </p:nvSpPr>
          <p:spPr>
            <a:xfrm>
              <a:off x="8552603" y="5945889"/>
              <a:ext cx="3333545" cy="582287"/>
            </a:xfrm>
            <a:prstGeom prst="roundRect">
              <a:avLst>
                <a:gd name="adj" fmla="val 9678"/>
              </a:avLst>
            </a:prstGeom>
            <a:noFill/>
            <a:ln w="57150" cap="flat" cmpd="sng" algn="ctr">
              <a:noFill/>
              <a:prstDash val="soli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defPPr>
                <a:defRPr lang="de-DE"/>
              </a:defPPr>
              <a:lvl1pPr marL="0" indent="0" eaLnBrk="1" hangingPunct="1">
                <a:spcBef>
                  <a:spcPct val="20000"/>
                </a:spcBef>
                <a:spcAft>
                  <a:spcPct val="20000"/>
                </a:spcAft>
                <a:buClr>
                  <a:schemeClr val="tx2"/>
                </a:buClr>
                <a:buFont typeface="Arial" charset="0"/>
                <a:buNone/>
                <a:defRPr sz="1800">
                  <a:latin typeface="+mn-lt"/>
                  <a:cs typeface="+mn-cs"/>
                </a:defRPr>
              </a:lvl1pPr>
              <a:lvl2pPr marL="782638" indent="-325438" eaLnBrk="1" hangingPunct="1">
                <a:spcBef>
                  <a:spcPct val="20000"/>
                </a:spcBef>
                <a:buClr>
                  <a:srgbClr val="808080"/>
                </a:buClr>
                <a:buFont typeface="Arial" charset="0"/>
                <a:buChar char="■"/>
                <a:defRPr sz="2400">
                  <a:solidFill>
                    <a:schemeClr val="lt1"/>
                  </a:solidFill>
                  <a:latin typeface="+mn-lt"/>
                  <a:cs typeface="+mn-cs"/>
                </a:defRPr>
              </a:lvl2pPr>
              <a:lvl3pPr marL="1214438" indent="-300038" eaLnBrk="1" hangingPunct="1">
                <a:spcBef>
                  <a:spcPct val="20000"/>
                </a:spcBef>
                <a:buFont typeface="Arial" charset="0"/>
                <a:buChar char="–"/>
                <a:defRPr sz="2400">
                  <a:solidFill>
                    <a:schemeClr val="lt1"/>
                  </a:solidFill>
                  <a:latin typeface="+mn-lt"/>
                  <a:cs typeface="+mn-cs"/>
                </a:defRPr>
              </a:lvl3pPr>
              <a:lvl4pPr marL="1636713" indent="-265113" eaLnBrk="1" hangingPunct="1">
                <a:spcBef>
                  <a:spcPct val="20000"/>
                </a:spcBef>
                <a:buFont typeface="Arial" charset="0"/>
                <a:buChar char="–"/>
                <a:defRPr sz="2000">
                  <a:solidFill>
                    <a:schemeClr val="lt1"/>
                  </a:solidFill>
                  <a:latin typeface="+mn-lt"/>
                  <a:cs typeface="+mn-cs"/>
                </a:defRPr>
              </a:lvl4pPr>
              <a:lvl5pPr marL="2062163" indent="-233363" eaLnBrk="1" hangingPunct="1">
                <a:spcBef>
                  <a:spcPct val="20000"/>
                </a:spcBef>
                <a:buChar char="»"/>
                <a:defRPr sz="2000">
                  <a:solidFill>
                    <a:schemeClr val="lt1"/>
                  </a:solidFill>
                  <a:latin typeface="+mn-lt"/>
                  <a:cs typeface="+mn-cs"/>
                </a:defRPr>
              </a:lvl5pPr>
              <a:lvl6pPr marL="2519363" indent="-233363" fontAlgn="base">
                <a:spcBef>
                  <a:spcPct val="20000"/>
                </a:spcBef>
                <a:spcAft>
                  <a:spcPct val="0"/>
                </a:spcAft>
                <a:buChar char="»"/>
                <a:defRPr sz="2000">
                  <a:solidFill>
                    <a:schemeClr val="lt1"/>
                  </a:solidFill>
                  <a:latin typeface="+mn-lt"/>
                  <a:cs typeface="+mn-cs"/>
                </a:defRPr>
              </a:lvl6pPr>
              <a:lvl7pPr marL="2976563" indent="-233363" fontAlgn="base">
                <a:spcBef>
                  <a:spcPct val="20000"/>
                </a:spcBef>
                <a:spcAft>
                  <a:spcPct val="0"/>
                </a:spcAft>
                <a:buChar char="»"/>
                <a:defRPr sz="2000">
                  <a:solidFill>
                    <a:schemeClr val="lt1"/>
                  </a:solidFill>
                  <a:latin typeface="+mn-lt"/>
                  <a:cs typeface="+mn-cs"/>
                </a:defRPr>
              </a:lvl7pPr>
              <a:lvl8pPr marL="3433763" indent="-233363" fontAlgn="base">
                <a:spcBef>
                  <a:spcPct val="20000"/>
                </a:spcBef>
                <a:spcAft>
                  <a:spcPct val="0"/>
                </a:spcAft>
                <a:buChar char="»"/>
                <a:defRPr sz="2000">
                  <a:solidFill>
                    <a:schemeClr val="lt1"/>
                  </a:solidFill>
                  <a:latin typeface="+mn-lt"/>
                  <a:cs typeface="+mn-cs"/>
                </a:defRPr>
              </a:lvl8pPr>
              <a:lvl9pPr marL="3890963" indent="-233363" fontAlgn="base">
                <a:spcBef>
                  <a:spcPct val="20000"/>
                </a:spcBef>
                <a:spcAft>
                  <a:spcPct val="0"/>
                </a:spcAft>
                <a:buChar char="»"/>
                <a:defRPr sz="2000">
                  <a:solidFill>
                    <a:schemeClr val="lt1"/>
                  </a:solidFill>
                  <a:latin typeface="+mn-lt"/>
                  <a:cs typeface="+mn-cs"/>
                </a:defRPr>
              </a:lvl9pPr>
            </a:lstStyle>
            <a:p>
              <a:pPr algn="ctr">
                <a:spcAft>
                  <a:spcPts val="600"/>
                </a:spcAft>
              </a:pPr>
              <a:r>
                <a:rPr lang="en-US" b="1" dirty="0"/>
                <a:t>Goal: stable temperature</a:t>
              </a:r>
            </a:p>
          </p:txBody>
        </p:sp>
        <p:pic>
          <p:nvPicPr>
            <p:cNvPr id="14" name="Picture 7">
              <a:extLst>
                <a:ext uri="{FF2B5EF4-FFF2-40B4-BE49-F238E27FC236}">
                  <a16:creationId xmlns:a16="http://schemas.microsoft.com/office/drawing/2014/main" id="{95BE7513-6B14-4AF3-8E49-8BE72EDB35E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40091" y="3616317"/>
              <a:ext cx="361556" cy="549675"/>
            </a:xfrm>
            <a:prstGeom prst="rect">
              <a:avLst/>
            </a:prstGeom>
            <a:gradFill flip="none" rotWithShape="1">
              <a:gsLst>
                <a:gs pos="0">
                  <a:srgbClr val="FF0000"/>
                </a:gs>
                <a:gs pos="50000">
                  <a:srgbClr val="FF5050"/>
                </a:gs>
                <a:gs pos="100000">
                  <a:schemeClr val="accent1">
                    <a:lumMod val="75000"/>
                  </a:schemeClr>
                </a:gs>
              </a:gsLst>
              <a:lin ang="5400000" scaled="1"/>
              <a:tileRect/>
            </a:gradFill>
            <a:ln>
              <a:noFill/>
            </a:ln>
            <a:effectLst/>
          </p:spPr>
        </p:pic>
        <p:cxnSp>
          <p:nvCxnSpPr>
            <p:cNvPr id="24" name="Gerade Verbindung mit Pfeil 23">
              <a:extLst>
                <a:ext uri="{FF2B5EF4-FFF2-40B4-BE49-F238E27FC236}">
                  <a16:creationId xmlns:a16="http://schemas.microsoft.com/office/drawing/2014/main" id="{66EF66D5-7082-4CE5-99A5-B6BDC8A09D82}"/>
                </a:ext>
              </a:extLst>
            </p:cNvPr>
            <p:cNvCxnSpPr/>
            <p:nvPr/>
          </p:nvCxnSpPr>
          <p:spPr>
            <a:xfrm>
              <a:off x="5334366" y="4216818"/>
              <a:ext cx="0" cy="4168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8" name="Rechteck 277">
              <a:extLst>
                <a:ext uri="{FF2B5EF4-FFF2-40B4-BE49-F238E27FC236}">
                  <a16:creationId xmlns:a16="http://schemas.microsoft.com/office/drawing/2014/main" id="{81A29B5A-555E-48FB-88E3-24A3085A468C}"/>
                </a:ext>
              </a:extLst>
            </p:cNvPr>
            <p:cNvSpPr/>
            <p:nvPr/>
          </p:nvSpPr>
          <p:spPr>
            <a:xfrm>
              <a:off x="6672544" y="4386012"/>
              <a:ext cx="1442070" cy="1271666"/>
            </a:xfrm>
            <a:prstGeom prst="rect">
              <a:avLst/>
            </a:prstGeom>
            <a:noFill/>
            <a:ln w="57150">
              <a:solidFill>
                <a:srgbClr val="F4B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06" name="Gruppieren 105">
            <a:extLst>
              <a:ext uri="{FF2B5EF4-FFF2-40B4-BE49-F238E27FC236}">
                <a16:creationId xmlns:a16="http://schemas.microsoft.com/office/drawing/2014/main" id="{121EAAAB-7207-44CB-BE4F-F52DB555C782}"/>
              </a:ext>
            </a:extLst>
          </p:cNvPr>
          <p:cNvGrpSpPr/>
          <p:nvPr/>
        </p:nvGrpSpPr>
        <p:grpSpPr>
          <a:xfrm>
            <a:off x="3363786" y="1697704"/>
            <a:ext cx="8660360" cy="4830472"/>
            <a:chOff x="3363786" y="1697704"/>
            <a:chExt cx="8660360" cy="4830472"/>
          </a:xfrm>
        </p:grpSpPr>
        <p:grpSp>
          <p:nvGrpSpPr>
            <p:cNvPr id="107" name="Gruppieren 106">
              <a:extLst>
                <a:ext uri="{FF2B5EF4-FFF2-40B4-BE49-F238E27FC236}">
                  <a16:creationId xmlns:a16="http://schemas.microsoft.com/office/drawing/2014/main" id="{DCD9B67A-140D-43DC-BC11-98AB37D0CCB3}"/>
                </a:ext>
              </a:extLst>
            </p:cNvPr>
            <p:cNvGrpSpPr/>
            <p:nvPr/>
          </p:nvGrpSpPr>
          <p:grpSpPr>
            <a:xfrm>
              <a:off x="3363786" y="3329826"/>
              <a:ext cx="8568652" cy="3198350"/>
              <a:chOff x="3363786" y="3329826"/>
              <a:chExt cx="8568652" cy="3198350"/>
            </a:xfrm>
          </p:grpSpPr>
          <p:sp>
            <p:nvSpPr>
              <p:cNvPr id="156" name="Textfeld 155">
                <a:extLst>
                  <a:ext uri="{FF2B5EF4-FFF2-40B4-BE49-F238E27FC236}">
                    <a16:creationId xmlns:a16="http://schemas.microsoft.com/office/drawing/2014/main" id="{8F8A7626-69D2-460A-BCA6-D4BF7DFBAE5B}"/>
                  </a:ext>
                </a:extLst>
              </p:cNvPr>
              <p:cNvSpPr txBox="1"/>
              <p:nvPr/>
            </p:nvSpPr>
            <p:spPr>
              <a:xfrm>
                <a:off x="3363786" y="5208698"/>
                <a:ext cx="3307686" cy="307778"/>
              </a:xfrm>
              <a:prstGeom prst="rect">
                <a:avLst/>
              </a:prstGeom>
              <a:noFill/>
            </p:spPr>
            <p:txBody>
              <a:bodyPr wrap="square" rtlCol="0">
                <a:spAutoFit/>
              </a:bodyPr>
              <a:lstStyle/>
              <a:p>
                <a:pPr algn="ctr"/>
                <a:r>
                  <a:rPr lang="de-DE" sz="1400" b="1" dirty="0"/>
                  <a:t>Industrial </a:t>
                </a:r>
                <a:r>
                  <a:rPr lang="de-DE" sz="1400" b="1" dirty="0" err="1"/>
                  <a:t>process</a:t>
                </a:r>
                <a:endParaRPr lang="de-DE" sz="1400" b="1" dirty="0"/>
              </a:p>
            </p:txBody>
          </p:sp>
          <p:pic>
            <p:nvPicPr>
              <p:cNvPr id="157" name="Picture 8" descr="Bildergebnis für kraftwerk symbol">
                <a:extLst>
                  <a:ext uri="{FF2B5EF4-FFF2-40B4-BE49-F238E27FC236}">
                    <a16:creationId xmlns:a16="http://schemas.microsoft.com/office/drawing/2014/main" id="{58EDC88F-F610-48F3-87F7-2626663D9B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6427" y="4539493"/>
                <a:ext cx="673597" cy="692863"/>
              </a:xfrm>
              <a:prstGeom prst="rect">
                <a:avLst/>
              </a:prstGeom>
              <a:noFill/>
              <a:extLst>
                <a:ext uri="{909E8E84-426E-40DD-AFC4-6F175D3DCCD1}">
                  <a14:hiddenFill xmlns:a14="http://schemas.microsoft.com/office/drawing/2010/main">
                    <a:solidFill>
                      <a:srgbClr val="FFFFFF"/>
                    </a:solidFill>
                  </a14:hiddenFill>
                </a:ext>
              </a:extLst>
            </p:spPr>
          </p:pic>
          <p:cxnSp>
            <p:nvCxnSpPr>
              <p:cNvPr id="158" name="Gerade Verbindung mit Pfeil 157">
                <a:extLst>
                  <a:ext uri="{FF2B5EF4-FFF2-40B4-BE49-F238E27FC236}">
                    <a16:creationId xmlns:a16="http://schemas.microsoft.com/office/drawing/2014/main" id="{CACA2B16-5071-4C87-9C68-BB76EFDF1237}"/>
                  </a:ext>
                </a:extLst>
              </p:cNvPr>
              <p:cNvCxnSpPr/>
              <p:nvPr/>
            </p:nvCxnSpPr>
            <p:spPr>
              <a:xfrm flipH="1">
                <a:off x="5976587" y="4386012"/>
                <a:ext cx="5854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9" name="Foliennummernplatzhalter 2">
                <a:extLst>
                  <a:ext uri="{FF2B5EF4-FFF2-40B4-BE49-F238E27FC236}">
                    <a16:creationId xmlns:a16="http://schemas.microsoft.com/office/drawing/2014/main" id="{1081CD66-DA5F-478F-B1F4-6BF0BCFD6D0F}"/>
                  </a:ext>
                </a:extLst>
              </p:cNvPr>
              <p:cNvSpPr txBox="1">
                <a:spLocks/>
              </p:cNvSpPr>
              <p:nvPr/>
            </p:nvSpPr>
            <p:spPr>
              <a:xfrm>
                <a:off x="4635905" y="529255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17</a:t>
                </a:fld>
                <a:endParaRPr lang="en-IE" dirty="0"/>
              </a:p>
            </p:txBody>
          </p:sp>
          <p:grpSp>
            <p:nvGrpSpPr>
              <p:cNvPr id="160" name="Gruppieren 159">
                <a:extLst>
                  <a:ext uri="{FF2B5EF4-FFF2-40B4-BE49-F238E27FC236}">
                    <a16:creationId xmlns:a16="http://schemas.microsoft.com/office/drawing/2014/main" id="{43E1391E-6B43-460B-A07C-02CDC5097DEF}"/>
                  </a:ext>
                </a:extLst>
              </p:cNvPr>
              <p:cNvGrpSpPr/>
              <p:nvPr/>
            </p:nvGrpSpPr>
            <p:grpSpPr>
              <a:xfrm>
                <a:off x="4538758" y="3333076"/>
                <a:ext cx="564985" cy="829667"/>
                <a:chOff x="1614231" y="3997877"/>
                <a:chExt cx="887536" cy="1303327"/>
              </a:xfrm>
            </p:grpSpPr>
            <p:pic>
              <p:nvPicPr>
                <p:cNvPr id="192" name="Grafik 191">
                  <a:extLst>
                    <a:ext uri="{FF2B5EF4-FFF2-40B4-BE49-F238E27FC236}">
                      <a16:creationId xmlns:a16="http://schemas.microsoft.com/office/drawing/2014/main" id="{C8197F5A-0ADC-47D2-B898-246C95C5601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1614231" y="4442821"/>
                  <a:ext cx="858383" cy="858383"/>
                </a:xfrm>
                <a:prstGeom prst="rect">
                  <a:avLst/>
                </a:prstGeom>
                <a:solidFill>
                  <a:schemeClr val="accent1"/>
                </a:solidFill>
              </p:spPr>
            </p:pic>
            <p:sp>
              <p:nvSpPr>
                <p:cNvPr id="193" name="Textfeld 192">
                  <a:extLst>
                    <a:ext uri="{FF2B5EF4-FFF2-40B4-BE49-F238E27FC236}">
                      <a16:creationId xmlns:a16="http://schemas.microsoft.com/office/drawing/2014/main" id="{7A0F9743-66A1-4489-A240-3D1EA9EEC77A}"/>
                    </a:ext>
                  </a:extLst>
                </p:cNvPr>
                <p:cNvSpPr txBox="1"/>
                <p:nvPr/>
              </p:nvSpPr>
              <p:spPr>
                <a:xfrm>
                  <a:off x="1622026" y="3997877"/>
                  <a:ext cx="879741" cy="483488"/>
                </a:xfrm>
                <a:prstGeom prst="rect">
                  <a:avLst/>
                </a:prstGeom>
                <a:noFill/>
              </p:spPr>
              <p:txBody>
                <a:bodyPr wrap="square" rtlCol="0">
                  <a:spAutoFit/>
                </a:bodyPr>
                <a:lstStyle/>
                <a:p>
                  <a:pPr algn="ctr"/>
                  <a:r>
                    <a:rPr lang="de-DE" sz="1400" b="1" dirty="0"/>
                    <a:t>CHP</a:t>
                  </a:r>
                </a:p>
              </p:txBody>
            </p:sp>
          </p:grpSp>
          <p:grpSp>
            <p:nvGrpSpPr>
              <p:cNvPr id="161" name="Gruppieren 160">
                <a:extLst>
                  <a:ext uri="{FF2B5EF4-FFF2-40B4-BE49-F238E27FC236}">
                    <a16:creationId xmlns:a16="http://schemas.microsoft.com/office/drawing/2014/main" id="{11FDB2A2-70DF-49FA-9047-B39645F1C0C7}"/>
                  </a:ext>
                </a:extLst>
              </p:cNvPr>
              <p:cNvGrpSpPr/>
              <p:nvPr/>
            </p:nvGrpSpPr>
            <p:grpSpPr>
              <a:xfrm>
                <a:off x="7113745" y="3524938"/>
                <a:ext cx="482668" cy="482668"/>
                <a:chOff x="6996443" y="2056734"/>
                <a:chExt cx="657556" cy="657556"/>
              </a:xfrm>
            </p:grpSpPr>
            <p:sp>
              <p:nvSpPr>
                <p:cNvPr id="190" name="Ellipse 189">
                  <a:extLst>
                    <a:ext uri="{FF2B5EF4-FFF2-40B4-BE49-F238E27FC236}">
                      <a16:creationId xmlns:a16="http://schemas.microsoft.com/office/drawing/2014/main" id="{10FA724E-2BCF-4069-A2D0-D4E655C549D9}"/>
                    </a:ext>
                  </a:extLst>
                </p:cNvPr>
                <p:cNvSpPr/>
                <p:nvPr/>
              </p:nvSpPr>
              <p:spPr>
                <a:xfrm>
                  <a:off x="6996443" y="2056734"/>
                  <a:ext cx="657556" cy="6575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AT">
                    <a:solidFill>
                      <a:prstClr val="white"/>
                    </a:solidFill>
                    <a:latin typeface="Calibri"/>
                  </a:endParaRPr>
                </a:p>
              </p:txBody>
            </p:sp>
            <p:pic>
              <p:nvPicPr>
                <p:cNvPr id="191" name="Grafik 190">
                  <a:extLst>
                    <a:ext uri="{FF2B5EF4-FFF2-40B4-BE49-F238E27FC236}">
                      <a16:creationId xmlns:a16="http://schemas.microsoft.com/office/drawing/2014/main" id="{DDD98419-98FC-4AB8-98F2-84366601E0E5}"/>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7073482" y="2113866"/>
                  <a:ext cx="503487" cy="503487"/>
                </a:xfrm>
                <a:prstGeom prst="rect">
                  <a:avLst/>
                </a:prstGeom>
              </p:spPr>
            </p:pic>
          </p:grpSp>
          <p:sp>
            <p:nvSpPr>
              <p:cNvPr id="162" name="Rechteck 161">
                <a:extLst>
                  <a:ext uri="{FF2B5EF4-FFF2-40B4-BE49-F238E27FC236}">
                    <a16:creationId xmlns:a16="http://schemas.microsoft.com/office/drawing/2014/main" id="{23EBB5EB-4206-40B1-9DFA-823974350BFA}"/>
                  </a:ext>
                </a:extLst>
              </p:cNvPr>
              <p:cNvSpPr/>
              <p:nvPr/>
            </p:nvSpPr>
            <p:spPr>
              <a:xfrm>
                <a:off x="6646005" y="3962277"/>
                <a:ext cx="1532937" cy="307777"/>
              </a:xfrm>
              <a:prstGeom prst="rect">
                <a:avLst/>
              </a:prstGeom>
            </p:spPr>
            <p:txBody>
              <a:bodyPr wrap="square">
                <a:spAutoFit/>
              </a:bodyPr>
              <a:lstStyle/>
              <a:p>
                <a:pPr defTabSz="914377">
                  <a:defRPr/>
                </a:pPr>
                <a:r>
                  <a:rPr lang="de-AT" sz="1400" b="1" dirty="0" err="1"/>
                  <a:t>Weather</a:t>
                </a:r>
                <a:r>
                  <a:rPr lang="de-AT" sz="1400" b="1" dirty="0"/>
                  <a:t> </a:t>
                </a:r>
                <a:r>
                  <a:rPr lang="de-AT" sz="1400" b="1" dirty="0" err="1"/>
                  <a:t>forecast</a:t>
                </a:r>
                <a:endParaRPr lang="de-AT" sz="1400" b="1" dirty="0"/>
              </a:p>
            </p:txBody>
          </p:sp>
          <p:sp>
            <p:nvSpPr>
              <p:cNvPr id="163" name="Textfeld 162">
                <a:extLst>
                  <a:ext uri="{FF2B5EF4-FFF2-40B4-BE49-F238E27FC236}">
                    <a16:creationId xmlns:a16="http://schemas.microsoft.com/office/drawing/2014/main" id="{67A3566B-5667-477A-A681-6DEFC95B9469}"/>
                  </a:ext>
                </a:extLst>
              </p:cNvPr>
              <p:cNvSpPr txBox="1"/>
              <p:nvPr/>
            </p:nvSpPr>
            <p:spPr>
              <a:xfrm>
                <a:off x="5127648" y="3329826"/>
                <a:ext cx="560022" cy="307777"/>
              </a:xfrm>
              <a:prstGeom prst="rect">
                <a:avLst/>
              </a:prstGeom>
              <a:noFill/>
            </p:spPr>
            <p:txBody>
              <a:bodyPr wrap="square" rtlCol="0">
                <a:spAutoFit/>
              </a:bodyPr>
              <a:lstStyle/>
              <a:p>
                <a:pPr algn="ctr"/>
                <a:r>
                  <a:rPr lang="de-DE" sz="1400" b="1" dirty="0"/>
                  <a:t>TES</a:t>
                </a:r>
              </a:p>
            </p:txBody>
          </p:sp>
          <p:cxnSp>
            <p:nvCxnSpPr>
              <p:cNvPr id="164" name="Gerade Verbindung mit Pfeil 163">
                <a:extLst>
                  <a:ext uri="{FF2B5EF4-FFF2-40B4-BE49-F238E27FC236}">
                    <a16:creationId xmlns:a16="http://schemas.microsoft.com/office/drawing/2014/main" id="{AF6F114B-E63D-4C08-87EC-E8936F18E096}"/>
                  </a:ext>
                </a:extLst>
              </p:cNvPr>
              <p:cNvCxnSpPr/>
              <p:nvPr/>
            </p:nvCxnSpPr>
            <p:spPr>
              <a:xfrm>
                <a:off x="4768691" y="4196930"/>
                <a:ext cx="0" cy="2917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5" name="Gerade Verbindung mit Pfeil 164">
                <a:extLst>
                  <a:ext uri="{FF2B5EF4-FFF2-40B4-BE49-F238E27FC236}">
                    <a16:creationId xmlns:a16="http://schemas.microsoft.com/office/drawing/2014/main" id="{1C58FA9E-E557-4D85-AEAF-9AFA21737A35}"/>
                  </a:ext>
                </a:extLst>
              </p:cNvPr>
              <p:cNvCxnSpPr/>
              <p:nvPr/>
            </p:nvCxnSpPr>
            <p:spPr>
              <a:xfrm flipH="1" flipV="1">
                <a:off x="5402364" y="5084208"/>
                <a:ext cx="2052134" cy="138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9" name="Textfeld 188">
                <a:extLst>
                  <a:ext uri="{FF2B5EF4-FFF2-40B4-BE49-F238E27FC236}">
                    <a16:creationId xmlns:a16="http://schemas.microsoft.com/office/drawing/2014/main" id="{DFDBD119-161B-40F5-8D3A-07C1F32C17B1}"/>
                  </a:ext>
                </a:extLst>
              </p:cNvPr>
              <p:cNvSpPr txBox="1"/>
              <p:nvPr/>
            </p:nvSpPr>
            <p:spPr>
              <a:xfrm>
                <a:off x="6279522" y="5260084"/>
                <a:ext cx="2071225" cy="367324"/>
              </a:xfrm>
              <a:prstGeom prst="rect">
                <a:avLst/>
              </a:prstGeom>
              <a:noFill/>
            </p:spPr>
            <p:txBody>
              <a:bodyPr wrap="square" rtlCol="0">
                <a:spAutoFit/>
              </a:bodyPr>
              <a:lstStyle/>
              <a:p>
                <a:pPr algn="ctr"/>
                <a:r>
                  <a:rPr lang="de-DE" sz="1400" b="1" dirty="0"/>
                  <a:t>Solar thermal</a:t>
                </a:r>
              </a:p>
            </p:txBody>
          </p:sp>
          <p:cxnSp>
            <p:nvCxnSpPr>
              <p:cNvPr id="167" name="Gerade Verbindung mit Pfeil 166">
                <a:extLst>
                  <a:ext uri="{FF2B5EF4-FFF2-40B4-BE49-F238E27FC236}">
                    <a16:creationId xmlns:a16="http://schemas.microsoft.com/office/drawing/2014/main" id="{673E9126-F8D5-4EB5-A36C-6A693DD6CDE1}"/>
                  </a:ext>
                </a:extLst>
              </p:cNvPr>
              <p:cNvCxnSpPr/>
              <p:nvPr/>
            </p:nvCxnSpPr>
            <p:spPr>
              <a:xfrm flipH="1">
                <a:off x="5402364" y="4373687"/>
                <a:ext cx="637124" cy="5200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8" name="Gerade Verbindung mit Pfeil 167">
                <a:extLst>
                  <a:ext uri="{FF2B5EF4-FFF2-40B4-BE49-F238E27FC236}">
                    <a16:creationId xmlns:a16="http://schemas.microsoft.com/office/drawing/2014/main" id="{4199DBE1-4B11-42EC-8595-C62D402E0BA0}"/>
                  </a:ext>
                </a:extLst>
              </p:cNvPr>
              <p:cNvCxnSpPr>
                <a:cxnSpLocks/>
                <a:endCxn id="187" idx="1"/>
              </p:cNvCxnSpPr>
              <p:nvPr/>
            </p:nvCxnSpPr>
            <p:spPr>
              <a:xfrm flipH="1">
                <a:off x="6532353" y="4373687"/>
                <a:ext cx="10509" cy="67709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9" name="Gruppieren 168">
                <a:extLst>
                  <a:ext uri="{FF2B5EF4-FFF2-40B4-BE49-F238E27FC236}">
                    <a16:creationId xmlns:a16="http://schemas.microsoft.com/office/drawing/2014/main" id="{38BC44FB-D95B-43A1-8F49-4B59EB12A8B4}"/>
                  </a:ext>
                </a:extLst>
              </p:cNvPr>
              <p:cNvGrpSpPr/>
              <p:nvPr/>
            </p:nvGrpSpPr>
            <p:grpSpPr>
              <a:xfrm>
                <a:off x="6418557" y="5003543"/>
                <a:ext cx="171540" cy="151017"/>
                <a:chOff x="7314057" y="5119702"/>
                <a:chExt cx="248779" cy="218993"/>
              </a:xfrm>
            </p:grpSpPr>
            <p:sp>
              <p:nvSpPr>
                <p:cNvPr id="185" name="Gleichschenkliges Dreieck 184">
                  <a:extLst>
                    <a:ext uri="{FF2B5EF4-FFF2-40B4-BE49-F238E27FC236}">
                      <a16:creationId xmlns:a16="http://schemas.microsoft.com/office/drawing/2014/main" id="{20A6FF48-2CE3-4271-8959-7E733553407F}"/>
                    </a:ext>
                  </a:extLst>
                </p:cNvPr>
                <p:cNvSpPr/>
                <p:nvPr/>
              </p:nvSpPr>
              <p:spPr>
                <a:xfrm rot="5400000">
                  <a:off x="7298732" y="5186376"/>
                  <a:ext cx="167644" cy="1369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6" name="Gleichschenkliges Dreieck 185">
                  <a:extLst>
                    <a:ext uri="{FF2B5EF4-FFF2-40B4-BE49-F238E27FC236}">
                      <a16:creationId xmlns:a16="http://schemas.microsoft.com/office/drawing/2014/main" id="{39B40244-ABF6-48BA-89B6-AA98BE66C9AD}"/>
                    </a:ext>
                  </a:extLst>
                </p:cNvPr>
                <p:cNvSpPr/>
                <p:nvPr/>
              </p:nvSpPr>
              <p:spPr>
                <a:xfrm rot="16200000">
                  <a:off x="7410516" y="5186374"/>
                  <a:ext cx="167644" cy="1369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7" name="Gleichschenkliges Dreieck 186">
                  <a:extLst>
                    <a:ext uri="{FF2B5EF4-FFF2-40B4-BE49-F238E27FC236}">
                      <a16:creationId xmlns:a16="http://schemas.microsoft.com/office/drawing/2014/main" id="{DA8F0FC6-2414-4AE9-B535-6518E4C76B95}"/>
                    </a:ext>
                  </a:extLst>
                </p:cNvPr>
                <p:cNvSpPr/>
                <p:nvPr/>
              </p:nvSpPr>
              <p:spPr>
                <a:xfrm rot="10800000">
                  <a:off x="7353380" y="5119702"/>
                  <a:ext cx="167643" cy="1369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0" name="Abgerundetes Rechteck 33">
                <a:extLst>
                  <a:ext uri="{FF2B5EF4-FFF2-40B4-BE49-F238E27FC236}">
                    <a16:creationId xmlns:a16="http://schemas.microsoft.com/office/drawing/2014/main" id="{656101A4-BE2B-41B1-B320-D3A8B7CEB21C}"/>
                  </a:ext>
                </a:extLst>
              </p:cNvPr>
              <p:cNvSpPr/>
              <p:nvPr/>
            </p:nvSpPr>
            <p:spPr>
              <a:xfrm>
                <a:off x="8523682" y="4051405"/>
                <a:ext cx="3408756" cy="455144"/>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a:t>
                </a:r>
                <a:r>
                  <a:rPr lang="en-GB" dirty="0"/>
                  <a:t> Control of solar thermal plant</a:t>
                </a:r>
              </a:p>
            </p:txBody>
          </p:sp>
          <p:pic>
            <p:nvPicPr>
              <p:cNvPr id="171" name="Grafik 170">
                <a:extLst>
                  <a:ext uri="{FF2B5EF4-FFF2-40B4-BE49-F238E27FC236}">
                    <a16:creationId xmlns:a16="http://schemas.microsoft.com/office/drawing/2014/main" id="{1CD196C4-9269-44F7-83E1-6FE5F49B18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36253" y="4658883"/>
                <a:ext cx="3496185" cy="1333065"/>
              </a:xfrm>
              <a:prstGeom prst="rect">
                <a:avLst/>
              </a:prstGeom>
            </p:spPr>
          </p:pic>
          <p:grpSp>
            <p:nvGrpSpPr>
              <p:cNvPr id="172" name="Gruppieren 171">
                <a:extLst>
                  <a:ext uri="{FF2B5EF4-FFF2-40B4-BE49-F238E27FC236}">
                    <a16:creationId xmlns:a16="http://schemas.microsoft.com/office/drawing/2014/main" id="{9E39DA70-2F86-42A3-9B36-B5E5EE698296}"/>
                  </a:ext>
                </a:extLst>
              </p:cNvPr>
              <p:cNvGrpSpPr/>
              <p:nvPr/>
            </p:nvGrpSpPr>
            <p:grpSpPr>
              <a:xfrm rot="5400000">
                <a:off x="5877802" y="4943183"/>
                <a:ext cx="353684" cy="210609"/>
                <a:chOff x="1376154" y="3107533"/>
                <a:chExt cx="944995" cy="360117"/>
              </a:xfrm>
              <a:gradFill flip="none" rotWithShape="1">
                <a:gsLst>
                  <a:gs pos="27000">
                    <a:srgbClr val="FF9966"/>
                  </a:gs>
                  <a:gs pos="57000">
                    <a:srgbClr val="66CCFF"/>
                  </a:gs>
                  <a:gs pos="89000">
                    <a:schemeClr val="accent1">
                      <a:lumMod val="75000"/>
                    </a:schemeClr>
                  </a:gs>
                </a:gsLst>
                <a:lin ang="0" scaled="0"/>
                <a:tileRect/>
              </a:gradFill>
            </p:grpSpPr>
            <p:sp>
              <p:nvSpPr>
                <p:cNvPr id="183" name="Rechteck 113">
                  <a:extLst>
                    <a:ext uri="{FF2B5EF4-FFF2-40B4-BE49-F238E27FC236}">
                      <a16:creationId xmlns:a16="http://schemas.microsoft.com/office/drawing/2014/main" id="{DBF9944C-BFC5-4DA2-911F-7A198C89D24E}"/>
                    </a:ext>
                  </a:extLst>
                </p:cNvPr>
                <p:cNvSpPr/>
                <p:nvPr/>
              </p:nvSpPr>
              <p:spPr>
                <a:xfrm rot="5400000">
                  <a:off x="1668600" y="2815101"/>
                  <a:ext cx="360108" cy="944990"/>
                </a:xfrm>
                <a:custGeom>
                  <a:avLst/>
                  <a:gdLst>
                    <a:gd name="connsiteX0" fmla="*/ 0 w 218245"/>
                    <a:gd name="connsiteY0" fmla="*/ 0 h 419234"/>
                    <a:gd name="connsiteX1" fmla="*/ 218245 w 218245"/>
                    <a:gd name="connsiteY1" fmla="*/ 0 h 419234"/>
                    <a:gd name="connsiteX2" fmla="*/ 218245 w 218245"/>
                    <a:gd name="connsiteY2" fmla="*/ 419234 h 419234"/>
                    <a:gd name="connsiteX3" fmla="*/ 0 w 218245"/>
                    <a:gd name="connsiteY3" fmla="*/ 419234 h 419234"/>
                    <a:gd name="connsiteX4" fmla="*/ 0 w 218245"/>
                    <a:gd name="connsiteY4"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0 w 219175"/>
                    <a:gd name="connsiteY5"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100 w 219175"/>
                    <a:gd name="connsiteY5" fmla="*/ 70328 h 419234"/>
                    <a:gd name="connsiteX6" fmla="*/ 0 w 219175"/>
                    <a:gd name="connsiteY6"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100 w 219175"/>
                    <a:gd name="connsiteY6" fmla="*/ 70328 h 419234"/>
                    <a:gd name="connsiteX7" fmla="*/ 0 w 219175"/>
                    <a:gd name="connsiteY7" fmla="*/ 0 h 419234"/>
                    <a:gd name="connsiteX0" fmla="*/ 15916 w 235091"/>
                    <a:gd name="connsiteY0" fmla="*/ 0 h 419234"/>
                    <a:gd name="connsiteX1" fmla="*/ 234161 w 235091"/>
                    <a:gd name="connsiteY1" fmla="*/ 0 h 419234"/>
                    <a:gd name="connsiteX2" fmla="*/ 235091 w 235091"/>
                    <a:gd name="connsiteY2" fmla="*/ 67947 h 419234"/>
                    <a:gd name="connsiteX3" fmla="*/ 233378 w 235091"/>
                    <a:gd name="connsiteY3" fmla="*/ 346696 h 419234"/>
                    <a:gd name="connsiteX4" fmla="*/ 234161 w 235091"/>
                    <a:gd name="connsiteY4" fmla="*/ 419234 h 419234"/>
                    <a:gd name="connsiteX5" fmla="*/ 15916 w 235091"/>
                    <a:gd name="connsiteY5" fmla="*/ 419234 h 419234"/>
                    <a:gd name="connsiteX6" fmla="*/ 16684 w 235091"/>
                    <a:gd name="connsiteY6" fmla="*/ 346696 h 419234"/>
                    <a:gd name="connsiteX7" fmla="*/ 16016 w 235091"/>
                    <a:gd name="connsiteY7" fmla="*/ 70328 h 419234"/>
                    <a:gd name="connsiteX8" fmla="*/ 15916 w 235091"/>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6696 h 419234"/>
                    <a:gd name="connsiteX7" fmla="*/ 100 w 219175"/>
                    <a:gd name="connsiteY7" fmla="*/ 70328 h 419234"/>
                    <a:gd name="connsiteX8" fmla="*/ 0 w 219175"/>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1933 h 419234"/>
                    <a:gd name="connsiteX7" fmla="*/ 100 w 219175"/>
                    <a:gd name="connsiteY7" fmla="*/ 70328 h 419234"/>
                    <a:gd name="connsiteX8" fmla="*/ 0 w 219175"/>
                    <a:gd name="connsiteY8" fmla="*/ 0 h 419234"/>
                    <a:gd name="connsiteX0" fmla="*/ 0 w 220361"/>
                    <a:gd name="connsiteY0" fmla="*/ 0 h 419234"/>
                    <a:gd name="connsiteX1" fmla="*/ 218245 w 220361"/>
                    <a:gd name="connsiteY1" fmla="*/ 0 h 419234"/>
                    <a:gd name="connsiteX2" fmla="*/ 219175 w 220361"/>
                    <a:gd name="connsiteY2" fmla="*/ 67947 h 419234"/>
                    <a:gd name="connsiteX3" fmla="*/ 220361 w 220361"/>
                    <a:gd name="connsiteY3" fmla="*/ 350933 h 419234"/>
                    <a:gd name="connsiteX4" fmla="*/ 218245 w 220361"/>
                    <a:gd name="connsiteY4" fmla="*/ 419234 h 419234"/>
                    <a:gd name="connsiteX5" fmla="*/ 0 w 220361"/>
                    <a:gd name="connsiteY5" fmla="*/ 419234 h 419234"/>
                    <a:gd name="connsiteX6" fmla="*/ 768 w 220361"/>
                    <a:gd name="connsiteY6" fmla="*/ 341933 h 419234"/>
                    <a:gd name="connsiteX7" fmla="*/ 100 w 220361"/>
                    <a:gd name="connsiteY7" fmla="*/ 70328 h 419234"/>
                    <a:gd name="connsiteX8" fmla="*/ 0 w 220361"/>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51992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34386"/>
                    <a:gd name="connsiteY0" fmla="*/ 0 h 419234"/>
                    <a:gd name="connsiteX1" fmla="*/ 218245 w 234386"/>
                    <a:gd name="connsiteY1" fmla="*/ 0 h 419234"/>
                    <a:gd name="connsiteX2" fmla="*/ 219175 w 234386"/>
                    <a:gd name="connsiteY2" fmla="*/ 67947 h 419234"/>
                    <a:gd name="connsiteX3" fmla="*/ 217462 w 234386"/>
                    <a:gd name="connsiteY3" fmla="*/ 345636 h 419234"/>
                    <a:gd name="connsiteX4" fmla="*/ 218406 w 234386"/>
                    <a:gd name="connsiteY4" fmla="*/ 350680 h 419234"/>
                    <a:gd name="connsiteX5" fmla="*/ 218245 w 234386"/>
                    <a:gd name="connsiteY5" fmla="*/ 419234 h 419234"/>
                    <a:gd name="connsiteX6" fmla="*/ 0 w 234386"/>
                    <a:gd name="connsiteY6" fmla="*/ 419234 h 419234"/>
                    <a:gd name="connsiteX7" fmla="*/ 768 w 234386"/>
                    <a:gd name="connsiteY7" fmla="*/ 341933 h 419234"/>
                    <a:gd name="connsiteX8" fmla="*/ 100 w 234386"/>
                    <a:gd name="connsiteY8" fmla="*/ 70328 h 419234"/>
                    <a:gd name="connsiteX9" fmla="*/ 0 w 234386"/>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5507 w 219217"/>
                    <a:gd name="connsiteY4" fmla="*/ 359154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46443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856"/>
                    <a:gd name="connsiteY0" fmla="*/ 0 h 419234"/>
                    <a:gd name="connsiteX1" fmla="*/ 218245 w 219856"/>
                    <a:gd name="connsiteY1" fmla="*/ 0 h 419234"/>
                    <a:gd name="connsiteX2" fmla="*/ 219175 w 219856"/>
                    <a:gd name="connsiteY2" fmla="*/ 67947 h 419234"/>
                    <a:gd name="connsiteX3" fmla="*/ 217462 w 219856"/>
                    <a:gd name="connsiteY3" fmla="*/ 345636 h 419234"/>
                    <a:gd name="connsiteX4" fmla="*/ 219856 w 219856"/>
                    <a:gd name="connsiteY4" fmla="*/ 353858 h 419234"/>
                    <a:gd name="connsiteX5" fmla="*/ 218245 w 219856"/>
                    <a:gd name="connsiteY5" fmla="*/ 419234 h 419234"/>
                    <a:gd name="connsiteX6" fmla="*/ 0 w 219856"/>
                    <a:gd name="connsiteY6" fmla="*/ 419234 h 419234"/>
                    <a:gd name="connsiteX7" fmla="*/ 768 w 219856"/>
                    <a:gd name="connsiteY7" fmla="*/ 341933 h 419234"/>
                    <a:gd name="connsiteX8" fmla="*/ 100 w 219856"/>
                    <a:gd name="connsiteY8" fmla="*/ 70328 h 419234"/>
                    <a:gd name="connsiteX9" fmla="*/ 0 w 219856"/>
                    <a:gd name="connsiteY9" fmla="*/ 0 h 419234"/>
                    <a:gd name="connsiteX0" fmla="*/ 0 w 221305"/>
                    <a:gd name="connsiteY0" fmla="*/ 0 h 419234"/>
                    <a:gd name="connsiteX1" fmla="*/ 218245 w 221305"/>
                    <a:gd name="connsiteY1" fmla="*/ 0 h 419234"/>
                    <a:gd name="connsiteX2" fmla="*/ 219175 w 221305"/>
                    <a:gd name="connsiteY2" fmla="*/ 67947 h 419234"/>
                    <a:gd name="connsiteX3" fmla="*/ 217462 w 221305"/>
                    <a:gd name="connsiteY3" fmla="*/ 345636 h 419234"/>
                    <a:gd name="connsiteX4" fmla="*/ 221305 w 221305"/>
                    <a:gd name="connsiteY4" fmla="*/ 358095 h 419234"/>
                    <a:gd name="connsiteX5" fmla="*/ 218245 w 221305"/>
                    <a:gd name="connsiteY5" fmla="*/ 419234 h 419234"/>
                    <a:gd name="connsiteX6" fmla="*/ 0 w 221305"/>
                    <a:gd name="connsiteY6" fmla="*/ 419234 h 419234"/>
                    <a:gd name="connsiteX7" fmla="*/ 768 w 221305"/>
                    <a:gd name="connsiteY7" fmla="*/ 341933 h 419234"/>
                    <a:gd name="connsiteX8" fmla="*/ 100 w 221305"/>
                    <a:gd name="connsiteY8" fmla="*/ 70328 h 419234"/>
                    <a:gd name="connsiteX9" fmla="*/ 0 w 221305"/>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17" h="419234">
                      <a:moveTo>
                        <a:pt x="0" y="0"/>
                      </a:moveTo>
                      <a:lnTo>
                        <a:pt x="218245" y="0"/>
                      </a:lnTo>
                      <a:lnTo>
                        <a:pt x="219175" y="67947"/>
                      </a:lnTo>
                      <a:cubicBezTo>
                        <a:pt x="219570" y="162276"/>
                        <a:pt x="217067" y="251307"/>
                        <a:pt x="217462" y="345636"/>
                      </a:cubicBezTo>
                      <a:lnTo>
                        <a:pt x="218245" y="419234"/>
                      </a:lnTo>
                      <a:lnTo>
                        <a:pt x="0" y="419234"/>
                      </a:lnTo>
                      <a:lnTo>
                        <a:pt x="768" y="341933"/>
                      </a:lnTo>
                      <a:cubicBezTo>
                        <a:pt x="785" y="283782"/>
                        <a:pt x="228" y="128111"/>
                        <a:pt x="100" y="70328"/>
                      </a:cubicBezTo>
                      <a:cubicBezTo>
                        <a:pt x="67" y="46885"/>
                        <a:pt x="33" y="23443"/>
                        <a:pt x="0" y="0"/>
                      </a:cubicBezTo>
                      <a:close/>
                    </a:path>
                  </a:pathLst>
                </a:custGeom>
                <a:grp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cxnSp>
              <p:nvCxnSpPr>
                <p:cNvPr id="184" name="Gerade Verbindung 122">
                  <a:extLst>
                    <a:ext uri="{FF2B5EF4-FFF2-40B4-BE49-F238E27FC236}">
                      <a16:creationId xmlns:a16="http://schemas.microsoft.com/office/drawing/2014/main" id="{65D7C992-C20D-4464-B417-4EDE7A95C1BB}"/>
                    </a:ext>
                  </a:extLst>
                </p:cNvPr>
                <p:cNvCxnSpPr>
                  <a:cxnSpLocks/>
                  <a:stCxn id="183" idx="4"/>
                  <a:endCxn id="183" idx="0"/>
                </p:cNvCxnSpPr>
                <p:nvPr/>
              </p:nvCxnSpPr>
              <p:spPr>
                <a:xfrm flipV="1">
                  <a:off x="1376154" y="3107533"/>
                  <a:ext cx="944990" cy="358513"/>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6" name="Gruppieren 175">
                <a:extLst>
                  <a:ext uri="{FF2B5EF4-FFF2-40B4-BE49-F238E27FC236}">
                    <a16:creationId xmlns:a16="http://schemas.microsoft.com/office/drawing/2014/main" id="{F4F60236-9F02-48F8-8A71-9F42F1C0DF99}"/>
                  </a:ext>
                </a:extLst>
              </p:cNvPr>
              <p:cNvGrpSpPr/>
              <p:nvPr/>
            </p:nvGrpSpPr>
            <p:grpSpPr>
              <a:xfrm rot="5400000">
                <a:off x="5877225" y="4287530"/>
                <a:ext cx="353684" cy="210609"/>
                <a:chOff x="1376154" y="3107533"/>
                <a:chExt cx="944995" cy="360117"/>
              </a:xfrm>
              <a:gradFill flip="none" rotWithShape="1">
                <a:gsLst>
                  <a:gs pos="17000">
                    <a:srgbClr val="C00000"/>
                  </a:gs>
                  <a:gs pos="53000">
                    <a:srgbClr val="FF0000"/>
                  </a:gs>
                  <a:gs pos="89000">
                    <a:srgbClr val="FF5050"/>
                  </a:gs>
                </a:gsLst>
                <a:lin ang="0" scaled="0"/>
                <a:tileRect/>
              </a:gradFill>
            </p:grpSpPr>
            <p:sp>
              <p:nvSpPr>
                <p:cNvPr id="181" name="Rechteck 113">
                  <a:extLst>
                    <a:ext uri="{FF2B5EF4-FFF2-40B4-BE49-F238E27FC236}">
                      <a16:creationId xmlns:a16="http://schemas.microsoft.com/office/drawing/2014/main" id="{C5DAB3D0-8F2C-411B-A68A-D178E03C9CE7}"/>
                    </a:ext>
                  </a:extLst>
                </p:cNvPr>
                <p:cNvSpPr/>
                <p:nvPr/>
              </p:nvSpPr>
              <p:spPr>
                <a:xfrm rot="5400000">
                  <a:off x="1668600" y="2815101"/>
                  <a:ext cx="360108" cy="944990"/>
                </a:xfrm>
                <a:custGeom>
                  <a:avLst/>
                  <a:gdLst>
                    <a:gd name="connsiteX0" fmla="*/ 0 w 218245"/>
                    <a:gd name="connsiteY0" fmla="*/ 0 h 419234"/>
                    <a:gd name="connsiteX1" fmla="*/ 218245 w 218245"/>
                    <a:gd name="connsiteY1" fmla="*/ 0 h 419234"/>
                    <a:gd name="connsiteX2" fmla="*/ 218245 w 218245"/>
                    <a:gd name="connsiteY2" fmla="*/ 419234 h 419234"/>
                    <a:gd name="connsiteX3" fmla="*/ 0 w 218245"/>
                    <a:gd name="connsiteY3" fmla="*/ 419234 h 419234"/>
                    <a:gd name="connsiteX4" fmla="*/ 0 w 218245"/>
                    <a:gd name="connsiteY4"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0 w 219175"/>
                    <a:gd name="connsiteY5"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100 w 219175"/>
                    <a:gd name="connsiteY5" fmla="*/ 70328 h 419234"/>
                    <a:gd name="connsiteX6" fmla="*/ 0 w 219175"/>
                    <a:gd name="connsiteY6"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100 w 219175"/>
                    <a:gd name="connsiteY6" fmla="*/ 70328 h 419234"/>
                    <a:gd name="connsiteX7" fmla="*/ 0 w 219175"/>
                    <a:gd name="connsiteY7" fmla="*/ 0 h 419234"/>
                    <a:gd name="connsiteX0" fmla="*/ 15916 w 235091"/>
                    <a:gd name="connsiteY0" fmla="*/ 0 h 419234"/>
                    <a:gd name="connsiteX1" fmla="*/ 234161 w 235091"/>
                    <a:gd name="connsiteY1" fmla="*/ 0 h 419234"/>
                    <a:gd name="connsiteX2" fmla="*/ 235091 w 235091"/>
                    <a:gd name="connsiteY2" fmla="*/ 67947 h 419234"/>
                    <a:gd name="connsiteX3" fmla="*/ 233378 w 235091"/>
                    <a:gd name="connsiteY3" fmla="*/ 346696 h 419234"/>
                    <a:gd name="connsiteX4" fmla="*/ 234161 w 235091"/>
                    <a:gd name="connsiteY4" fmla="*/ 419234 h 419234"/>
                    <a:gd name="connsiteX5" fmla="*/ 15916 w 235091"/>
                    <a:gd name="connsiteY5" fmla="*/ 419234 h 419234"/>
                    <a:gd name="connsiteX6" fmla="*/ 16684 w 235091"/>
                    <a:gd name="connsiteY6" fmla="*/ 346696 h 419234"/>
                    <a:gd name="connsiteX7" fmla="*/ 16016 w 235091"/>
                    <a:gd name="connsiteY7" fmla="*/ 70328 h 419234"/>
                    <a:gd name="connsiteX8" fmla="*/ 15916 w 235091"/>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6696 h 419234"/>
                    <a:gd name="connsiteX7" fmla="*/ 100 w 219175"/>
                    <a:gd name="connsiteY7" fmla="*/ 70328 h 419234"/>
                    <a:gd name="connsiteX8" fmla="*/ 0 w 219175"/>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1933 h 419234"/>
                    <a:gd name="connsiteX7" fmla="*/ 100 w 219175"/>
                    <a:gd name="connsiteY7" fmla="*/ 70328 h 419234"/>
                    <a:gd name="connsiteX8" fmla="*/ 0 w 219175"/>
                    <a:gd name="connsiteY8" fmla="*/ 0 h 419234"/>
                    <a:gd name="connsiteX0" fmla="*/ 0 w 220361"/>
                    <a:gd name="connsiteY0" fmla="*/ 0 h 419234"/>
                    <a:gd name="connsiteX1" fmla="*/ 218245 w 220361"/>
                    <a:gd name="connsiteY1" fmla="*/ 0 h 419234"/>
                    <a:gd name="connsiteX2" fmla="*/ 219175 w 220361"/>
                    <a:gd name="connsiteY2" fmla="*/ 67947 h 419234"/>
                    <a:gd name="connsiteX3" fmla="*/ 220361 w 220361"/>
                    <a:gd name="connsiteY3" fmla="*/ 350933 h 419234"/>
                    <a:gd name="connsiteX4" fmla="*/ 218245 w 220361"/>
                    <a:gd name="connsiteY4" fmla="*/ 419234 h 419234"/>
                    <a:gd name="connsiteX5" fmla="*/ 0 w 220361"/>
                    <a:gd name="connsiteY5" fmla="*/ 419234 h 419234"/>
                    <a:gd name="connsiteX6" fmla="*/ 768 w 220361"/>
                    <a:gd name="connsiteY6" fmla="*/ 341933 h 419234"/>
                    <a:gd name="connsiteX7" fmla="*/ 100 w 220361"/>
                    <a:gd name="connsiteY7" fmla="*/ 70328 h 419234"/>
                    <a:gd name="connsiteX8" fmla="*/ 0 w 220361"/>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51992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34386"/>
                    <a:gd name="connsiteY0" fmla="*/ 0 h 419234"/>
                    <a:gd name="connsiteX1" fmla="*/ 218245 w 234386"/>
                    <a:gd name="connsiteY1" fmla="*/ 0 h 419234"/>
                    <a:gd name="connsiteX2" fmla="*/ 219175 w 234386"/>
                    <a:gd name="connsiteY2" fmla="*/ 67947 h 419234"/>
                    <a:gd name="connsiteX3" fmla="*/ 217462 w 234386"/>
                    <a:gd name="connsiteY3" fmla="*/ 345636 h 419234"/>
                    <a:gd name="connsiteX4" fmla="*/ 218406 w 234386"/>
                    <a:gd name="connsiteY4" fmla="*/ 350680 h 419234"/>
                    <a:gd name="connsiteX5" fmla="*/ 218245 w 234386"/>
                    <a:gd name="connsiteY5" fmla="*/ 419234 h 419234"/>
                    <a:gd name="connsiteX6" fmla="*/ 0 w 234386"/>
                    <a:gd name="connsiteY6" fmla="*/ 419234 h 419234"/>
                    <a:gd name="connsiteX7" fmla="*/ 768 w 234386"/>
                    <a:gd name="connsiteY7" fmla="*/ 341933 h 419234"/>
                    <a:gd name="connsiteX8" fmla="*/ 100 w 234386"/>
                    <a:gd name="connsiteY8" fmla="*/ 70328 h 419234"/>
                    <a:gd name="connsiteX9" fmla="*/ 0 w 234386"/>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5507 w 219217"/>
                    <a:gd name="connsiteY4" fmla="*/ 359154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46443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856"/>
                    <a:gd name="connsiteY0" fmla="*/ 0 h 419234"/>
                    <a:gd name="connsiteX1" fmla="*/ 218245 w 219856"/>
                    <a:gd name="connsiteY1" fmla="*/ 0 h 419234"/>
                    <a:gd name="connsiteX2" fmla="*/ 219175 w 219856"/>
                    <a:gd name="connsiteY2" fmla="*/ 67947 h 419234"/>
                    <a:gd name="connsiteX3" fmla="*/ 217462 w 219856"/>
                    <a:gd name="connsiteY3" fmla="*/ 345636 h 419234"/>
                    <a:gd name="connsiteX4" fmla="*/ 219856 w 219856"/>
                    <a:gd name="connsiteY4" fmla="*/ 353858 h 419234"/>
                    <a:gd name="connsiteX5" fmla="*/ 218245 w 219856"/>
                    <a:gd name="connsiteY5" fmla="*/ 419234 h 419234"/>
                    <a:gd name="connsiteX6" fmla="*/ 0 w 219856"/>
                    <a:gd name="connsiteY6" fmla="*/ 419234 h 419234"/>
                    <a:gd name="connsiteX7" fmla="*/ 768 w 219856"/>
                    <a:gd name="connsiteY7" fmla="*/ 341933 h 419234"/>
                    <a:gd name="connsiteX8" fmla="*/ 100 w 219856"/>
                    <a:gd name="connsiteY8" fmla="*/ 70328 h 419234"/>
                    <a:gd name="connsiteX9" fmla="*/ 0 w 219856"/>
                    <a:gd name="connsiteY9" fmla="*/ 0 h 419234"/>
                    <a:gd name="connsiteX0" fmla="*/ 0 w 221305"/>
                    <a:gd name="connsiteY0" fmla="*/ 0 h 419234"/>
                    <a:gd name="connsiteX1" fmla="*/ 218245 w 221305"/>
                    <a:gd name="connsiteY1" fmla="*/ 0 h 419234"/>
                    <a:gd name="connsiteX2" fmla="*/ 219175 w 221305"/>
                    <a:gd name="connsiteY2" fmla="*/ 67947 h 419234"/>
                    <a:gd name="connsiteX3" fmla="*/ 217462 w 221305"/>
                    <a:gd name="connsiteY3" fmla="*/ 345636 h 419234"/>
                    <a:gd name="connsiteX4" fmla="*/ 221305 w 221305"/>
                    <a:gd name="connsiteY4" fmla="*/ 358095 h 419234"/>
                    <a:gd name="connsiteX5" fmla="*/ 218245 w 221305"/>
                    <a:gd name="connsiteY5" fmla="*/ 419234 h 419234"/>
                    <a:gd name="connsiteX6" fmla="*/ 0 w 221305"/>
                    <a:gd name="connsiteY6" fmla="*/ 419234 h 419234"/>
                    <a:gd name="connsiteX7" fmla="*/ 768 w 221305"/>
                    <a:gd name="connsiteY7" fmla="*/ 341933 h 419234"/>
                    <a:gd name="connsiteX8" fmla="*/ 100 w 221305"/>
                    <a:gd name="connsiteY8" fmla="*/ 70328 h 419234"/>
                    <a:gd name="connsiteX9" fmla="*/ 0 w 221305"/>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17" h="419234">
                      <a:moveTo>
                        <a:pt x="0" y="0"/>
                      </a:moveTo>
                      <a:lnTo>
                        <a:pt x="218245" y="0"/>
                      </a:lnTo>
                      <a:lnTo>
                        <a:pt x="219175" y="67947"/>
                      </a:lnTo>
                      <a:cubicBezTo>
                        <a:pt x="219570" y="162276"/>
                        <a:pt x="217067" y="251307"/>
                        <a:pt x="217462" y="345636"/>
                      </a:cubicBezTo>
                      <a:lnTo>
                        <a:pt x="218245" y="419234"/>
                      </a:lnTo>
                      <a:lnTo>
                        <a:pt x="0" y="419234"/>
                      </a:lnTo>
                      <a:lnTo>
                        <a:pt x="768" y="341933"/>
                      </a:lnTo>
                      <a:cubicBezTo>
                        <a:pt x="785" y="283782"/>
                        <a:pt x="228" y="128111"/>
                        <a:pt x="100" y="70328"/>
                      </a:cubicBezTo>
                      <a:cubicBezTo>
                        <a:pt x="67" y="46885"/>
                        <a:pt x="33" y="23443"/>
                        <a:pt x="0" y="0"/>
                      </a:cubicBezTo>
                      <a:close/>
                    </a:path>
                  </a:pathLst>
                </a:custGeom>
                <a:grp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cxnSp>
              <p:nvCxnSpPr>
                <p:cNvPr id="182" name="Gerade Verbindung 122">
                  <a:extLst>
                    <a:ext uri="{FF2B5EF4-FFF2-40B4-BE49-F238E27FC236}">
                      <a16:creationId xmlns:a16="http://schemas.microsoft.com/office/drawing/2014/main" id="{427FF72F-8D3F-4C74-A40B-D21D1B9590EB}"/>
                    </a:ext>
                  </a:extLst>
                </p:cNvPr>
                <p:cNvCxnSpPr>
                  <a:cxnSpLocks/>
                  <a:stCxn id="181" idx="4"/>
                  <a:endCxn id="181" idx="0"/>
                </p:cNvCxnSpPr>
                <p:nvPr/>
              </p:nvCxnSpPr>
              <p:spPr>
                <a:xfrm flipV="1">
                  <a:off x="1376154" y="3107533"/>
                  <a:ext cx="944990" cy="358513"/>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77" name="Pfeil: nach rechts 176">
                <a:extLst>
                  <a:ext uri="{FF2B5EF4-FFF2-40B4-BE49-F238E27FC236}">
                    <a16:creationId xmlns:a16="http://schemas.microsoft.com/office/drawing/2014/main" id="{5018A132-E081-4E06-A011-0E40ED4F0802}"/>
                  </a:ext>
                </a:extLst>
              </p:cNvPr>
              <p:cNvSpPr/>
              <p:nvPr/>
            </p:nvSpPr>
            <p:spPr>
              <a:xfrm rot="5400000">
                <a:off x="10118429" y="5810374"/>
                <a:ext cx="422003" cy="296037"/>
              </a:xfrm>
              <a:prstGeom prst="rightArrow">
                <a:avLst/>
              </a:prstGeom>
              <a:solidFill>
                <a:srgbClr val="F5B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8" name="Textfeld 177">
                <a:extLst>
                  <a:ext uri="{FF2B5EF4-FFF2-40B4-BE49-F238E27FC236}">
                    <a16:creationId xmlns:a16="http://schemas.microsoft.com/office/drawing/2014/main" id="{E14E605E-8FF4-455A-B8E1-AFB7DD3BBAA6}"/>
                  </a:ext>
                </a:extLst>
              </p:cNvPr>
              <p:cNvSpPr txBox="1"/>
              <p:nvPr/>
            </p:nvSpPr>
            <p:spPr>
              <a:xfrm>
                <a:off x="8552603" y="5945889"/>
                <a:ext cx="3333545" cy="582287"/>
              </a:xfrm>
              <a:prstGeom prst="roundRect">
                <a:avLst>
                  <a:gd name="adj" fmla="val 9678"/>
                </a:avLst>
              </a:prstGeom>
              <a:noFill/>
              <a:ln w="57150" cap="flat" cmpd="sng" algn="ctr">
                <a:noFill/>
                <a:prstDash val="soli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defPPr>
                  <a:defRPr lang="de-DE"/>
                </a:defPPr>
                <a:lvl1pPr marL="0" indent="0" eaLnBrk="1" hangingPunct="1">
                  <a:spcBef>
                    <a:spcPct val="20000"/>
                  </a:spcBef>
                  <a:spcAft>
                    <a:spcPct val="20000"/>
                  </a:spcAft>
                  <a:buClr>
                    <a:schemeClr val="tx2"/>
                  </a:buClr>
                  <a:buFont typeface="Arial" charset="0"/>
                  <a:buNone/>
                  <a:defRPr sz="1800">
                    <a:latin typeface="+mn-lt"/>
                    <a:cs typeface="+mn-cs"/>
                  </a:defRPr>
                </a:lvl1pPr>
                <a:lvl2pPr marL="782638" indent="-325438" eaLnBrk="1" hangingPunct="1">
                  <a:spcBef>
                    <a:spcPct val="20000"/>
                  </a:spcBef>
                  <a:buClr>
                    <a:srgbClr val="808080"/>
                  </a:buClr>
                  <a:buFont typeface="Arial" charset="0"/>
                  <a:buChar char="■"/>
                  <a:defRPr sz="2400">
                    <a:solidFill>
                      <a:schemeClr val="lt1"/>
                    </a:solidFill>
                    <a:latin typeface="+mn-lt"/>
                    <a:cs typeface="+mn-cs"/>
                  </a:defRPr>
                </a:lvl2pPr>
                <a:lvl3pPr marL="1214438" indent="-300038" eaLnBrk="1" hangingPunct="1">
                  <a:spcBef>
                    <a:spcPct val="20000"/>
                  </a:spcBef>
                  <a:buFont typeface="Arial" charset="0"/>
                  <a:buChar char="–"/>
                  <a:defRPr sz="2400">
                    <a:solidFill>
                      <a:schemeClr val="lt1"/>
                    </a:solidFill>
                    <a:latin typeface="+mn-lt"/>
                    <a:cs typeface="+mn-cs"/>
                  </a:defRPr>
                </a:lvl3pPr>
                <a:lvl4pPr marL="1636713" indent="-265113" eaLnBrk="1" hangingPunct="1">
                  <a:spcBef>
                    <a:spcPct val="20000"/>
                  </a:spcBef>
                  <a:buFont typeface="Arial" charset="0"/>
                  <a:buChar char="–"/>
                  <a:defRPr sz="2000">
                    <a:solidFill>
                      <a:schemeClr val="lt1"/>
                    </a:solidFill>
                    <a:latin typeface="+mn-lt"/>
                    <a:cs typeface="+mn-cs"/>
                  </a:defRPr>
                </a:lvl4pPr>
                <a:lvl5pPr marL="2062163" indent="-233363" eaLnBrk="1" hangingPunct="1">
                  <a:spcBef>
                    <a:spcPct val="20000"/>
                  </a:spcBef>
                  <a:buChar char="»"/>
                  <a:defRPr sz="2000">
                    <a:solidFill>
                      <a:schemeClr val="lt1"/>
                    </a:solidFill>
                    <a:latin typeface="+mn-lt"/>
                    <a:cs typeface="+mn-cs"/>
                  </a:defRPr>
                </a:lvl5pPr>
                <a:lvl6pPr marL="2519363" indent="-233363" fontAlgn="base">
                  <a:spcBef>
                    <a:spcPct val="20000"/>
                  </a:spcBef>
                  <a:spcAft>
                    <a:spcPct val="0"/>
                  </a:spcAft>
                  <a:buChar char="»"/>
                  <a:defRPr sz="2000">
                    <a:solidFill>
                      <a:schemeClr val="lt1"/>
                    </a:solidFill>
                    <a:latin typeface="+mn-lt"/>
                    <a:cs typeface="+mn-cs"/>
                  </a:defRPr>
                </a:lvl6pPr>
                <a:lvl7pPr marL="2976563" indent="-233363" fontAlgn="base">
                  <a:spcBef>
                    <a:spcPct val="20000"/>
                  </a:spcBef>
                  <a:spcAft>
                    <a:spcPct val="0"/>
                  </a:spcAft>
                  <a:buChar char="»"/>
                  <a:defRPr sz="2000">
                    <a:solidFill>
                      <a:schemeClr val="lt1"/>
                    </a:solidFill>
                    <a:latin typeface="+mn-lt"/>
                    <a:cs typeface="+mn-cs"/>
                  </a:defRPr>
                </a:lvl7pPr>
                <a:lvl8pPr marL="3433763" indent="-233363" fontAlgn="base">
                  <a:spcBef>
                    <a:spcPct val="20000"/>
                  </a:spcBef>
                  <a:spcAft>
                    <a:spcPct val="0"/>
                  </a:spcAft>
                  <a:buChar char="»"/>
                  <a:defRPr sz="2000">
                    <a:solidFill>
                      <a:schemeClr val="lt1"/>
                    </a:solidFill>
                    <a:latin typeface="+mn-lt"/>
                    <a:cs typeface="+mn-cs"/>
                  </a:defRPr>
                </a:lvl8pPr>
                <a:lvl9pPr marL="3890963" indent="-233363" fontAlgn="base">
                  <a:spcBef>
                    <a:spcPct val="20000"/>
                  </a:spcBef>
                  <a:spcAft>
                    <a:spcPct val="0"/>
                  </a:spcAft>
                  <a:buChar char="»"/>
                  <a:defRPr sz="2000">
                    <a:solidFill>
                      <a:schemeClr val="lt1"/>
                    </a:solidFill>
                    <a:latin typeface="+mn-lt"/>
                    <a:cs typeface="+mn-cs"/>
                  </a:defRPr>
                </a:lvl9pPr>
              </a:lstStyle>
              <a:p>
                <a:pPr algn="ctr">
                  <a:spcAft>
                    <a:spcPts val="600"/>
                  </a:spcAft>
                </a:pPr>
                <a:r>
                  <a:rPr lang="en-US" b="1" dirty="0"/>
                  <a:t>Goal: stable temperature</a:t>
                </a:r>
              </a:p>
            </p:txBody>
          </p:sp>
          <p:pic>
            <p:nvPicPr>
              <p:cNvPr id="179" name="Picture 7">
                <a:extLst>
                  <a:ext uri="{FF2B5EF4-FFF2-40B4-BE49-F238E27FC236}">
                    <a16:creationId xmlns:a16="http://schemas.microsoft.com/office/drawing/2014/main" id="{4873A91E-5E66-4DFA-B4CA-A1A095BE4E0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40091" y="3616317"/>
                <a:ext cx="361556" cy="549675"/>
              </a:xfrm>
              <a:prstGeom prst="rect">
                <a:avLst/>
              </a:prstGeom>
              <a:gradFill flip="none" rotWithShape="1">
                <a:gsLst>
                  <a:gs pos="0">
                    <a:srgbClr val="FF0000"/>
                  </a:gs>
                  <a:gs pos="50000">
                    <a:srgbClr val="FF5050"/>
                  </a:gs>
                  <a:gs pos="100000">
                    <a:schemeClr val="accent1">
                      <a:lumMod val="75000"/>
                    </a:schemeClr>
                  </a:gs>
                </a:gsLst>
                <a:lin ang="5400000" scaled="1"/>
                <a:tileRect/>
              </a:gradFill>
              <a:ln>
                <a:noFill/>
              </a:ln>
              <a:effectLst/>
            </p:spPr>
          </p:pic>
          <p:cxnSp>
            <p:nvCxnSpPr>
              <p:cNvPr id="180" name="Gerade Verbindung mit Pfeil 179">
                <a:extLst>
                  <a:ext uri="{FF2B5EF4-FFF2-40B4-BE49-F238E27FC236}">
                    <a16:creationId xmlns:a16="http://schemas.microsoft.com/office/drawing/2014/main" id="{214F708E-456E-4EA9-8A3D-2571EC8E48AB}"/>
                  </a:ext>
                </a:extLst>
              </p:cNvPr>
              <p:cNvCxnSpPr/>
              <p:nvPr/>
            </p:nvCxnSpPr>
            <p:spPr>
              <a:xfrm>
                <a:off x="5334366" y="4216818"/>
                <a:ext cx="0" cy="4168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8" name="Gruppieren 107">
              <a:extLst>
                <a:ext uri="{FF2B5EF4-FFF2-40B4-BE49-F238E27FC236}">
                  <a16:creationId xmlns:a16="http://schemas.microsoft.com/office/drawing/2014/main" id="{3DDD67F7-7529-45B3-9FC3-E43E4C1E61B3}"/>
                </a:ext>
              </a:extLst>
            </p:cNvPr>
            <p:cNvGrpSpPr/>
            <p:nvPr/>
          </p:nvGrpSpPr>
          <p:grpSpPr>
            <a:xfrm>
              <a:off x="3363786" y="1697704"/>
              <a:ext cx="8660360" cy="4830472"/>
              <a:chOff x="3363786" y="1697704"/>
              <a:chExt cx="8660360" cy="4830472"/>
            </a:xfrm>
          </p:grpSpPr>
          <p:grpSp>
            <p:nvGrpSpPr>
              <p:cNvPr id="109" name="Gruppieren 108">
                <a:extLst>
                  <a:ext uri="{FF2B5EF4-FFF2-40B4-BE49-F238E27FC236}">
                    <a16:creationId xmlns:a16="http://schemas.microsoft.com/office/drawing/2014/main" id="{CA0BA335-BF48-4B05-9060-5910D3CE3B16}"/>
                  </a:ext>
                </a:extLst>
              </p:cNvPr>
              <p:cNvGrpSpPr/>
              <p:nvPr/>
            </p:nvGrpSpPr>
            <p:grpSpPr>
              <a:xfrm>
                <a:off x="3363786" y="1697704"/>
                <a:ext cx="8660360" cy="4830472"/>
                <a:chOff x="3363786" y="1697704"/>
                <a:chExt cx="8660360" cy="4830472"/>
              </a:xfrm>
            </p:grpSpPr>
            <p:grpSp>
              <p:nvGrpSpPr>
                <p:cNvPr id="111" name="Gruppieren 110">
                  <a:extLst>
                    <a:ext uri="{FF2B5EF4-FFF2-40B4-BE49-F238E27FC236}">
                      <a16:creationId xmlns:a16="http://schemas.microsoft.com/office/drawing/2014/main" id="{AB61A6B9-5277-4EF9-B899-F69E81A15E8D}"/>
                    </a:ext>
                  </a:extLst>
                </p:cNvPr>
                <p:cNvGrpSpPr/>
                <p:nvPr/>
              </p:nvGrpSpPr>
              <p:grpSpPr>
                <a:xfrm>
                  <a:off x="3363786" y="2258777"/>
                  <a:ext cx="8615688" cy="4269399"/>
                  <a:chOff x="3363786" y="2258777"/>
                  <a:chExt cx="8615688" cy="4269399"/>
                </a:xfrm>
              </p:grpSpPr>
              <p:cxnSp>
                <p:nvCxnSpPr>
                  <p:cNvPr id="113" name="Gerade Verbindung mit Pfeil 112">
                    <a:extLst>
                      <a:ext uri="{FF2B5EF4-FFF2-40B4-BE49-F238E27FC236}">
                        <a16:creationId xmlns:a16="http://schemas.microsoft.com/office/drawing/2014/main" id="{ED0798AB-DB47-41B9-9C62-56A34314B042}"/>
                      </a:ext>
                    </a:extLst>
                  </p:cNvPr>
                  <p:cNvCxnSpPr/>
                  <p:nvPr/>
                </p:nvCxnSpPr>
                <p:spPr>
                  <a:xfrm flipH="1">
                    <a:off x="5976587" y="4386012"/>
                    <a:ext cx="5854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4" name="Foliennummernplatzhalter 2">
                    <a:extLst>
                      <a:ext uri="{FF2B5EF4-FFF2-40B4-BE49-F238E27FC236}">
                        <a16:creationId xmlns:a16="http://schemas.microsoft.com/office/drawing/2014/main" id="{2A1CCA6C-B7ED-411E-8F00-57F9B0A3DA21}"/>
                      </a:ext>
                    </a:extLst>
                  </p:cNvPr>
                  <p:cNvSpPr txBox="1">
                    <a:spLocks/>
                  </p:cNvSpPr>
                  <p:nvPr/>
                </p:nvSpPr>
                <p:spPr>
                  <a:xfrm>
                    <a:off x="4635905" y="529255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17</a:t>
                    </a:fld>
                    <a:endParaRPr lang="en-IE" dirty="0"/>
                  </a:p>
                </p:txBody>
              </p:sp>
              <p:grpSp>
                <p:nvGrpSpPr>
                  <p:cNvPr id="115" name="Gruppieren 114">
                    <a:extLst>
                      <a:ext uri="{FF2B5EF4-FFF2-40B4-BE49-F238E27FC236}">
                        <a16:creationId xmlns:a16="http://schemas.microsoft.com/office/drawing/2014/main" id="{D2B60D43-56F7-400E-95CB-63950324E8DE}"/>
                      </a:ext>
                    </a:extLst>
                  </p:cNvPr>
                  <p:cNvGrpSpPr/>
                  <p:nvPr/>
                </p:nvGrpSpPr>
                <p:grpSpPr>
                  <a:xfrm>
                    <a:off x="4538758" y="3333076"/>
                    <a:ext cx="564985" cy="829667"/>
                    <a:chOff x="1614230" y="3997877"/>
                    <a:chExt cx="887537" cy="1303327"/>
                  </a:xfrm>
                </p:grpSpPr>
                <p:pic>
                  <p:nvPicPr>
                    <p:cNvPr id="154" name="Grafik 153">
                      <a:extLst>
                        <a:ext uri="{FF2B5EF4-FFF2-40B4-BE49-F238E27FC236}">
                          <a16:creationId xmlns:a16="http://schemas.microsoft.com/office/drawing/2014/main" id="{E7D645A0-F868-43D0-B397-B0D2628E855A}"/>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1614230" y="4442821"/>
                      <a:ext cx="858383" cy="858383"/>
                    </a:xfrm>
                    <a:prstGeom prst="rect">
                      <a:avLst/>
                    </a:prstGeom>
                    <a:solidFill>
                      <a:schemeClr val="accent1"/>
                    </a:solidFill>
                  </p:spPr>
                </p:pic>
                <p:sp>
                  <p:nvSpPr>
                    <p:cNvPr id="155" name="Textfeld 154">
                      <a:extLst>
                        <a:ext uri="{FF2B5EF4-FFF2-40B4-BE49-F238E27FC236}">
                          <a16:creationId xmlns:a16="http://schemas.microsoft.com/office/drawing/2014/main" id="{7BB73A2E-C3D8-4FF8-AE94-738FEBF6BDDF}"/>
                        </a:ext>
                      </a:extLst>
                    </p:cNvPr>
                    <p:cNvSpPr txBox="1"/>
                    <p:nvPr/>
                  </p:nvSpPr>
                  <p:spPr>
                    <a:xfrm>
                      <a:off x="1622026" y="3997877"/>
                      <a:ext cx="879741" cy="483488"/>
                    </a:xfrm>
                    <a:prstGeom prst="rect">
                      <a:avLst/>
                    </a:prstGeom>
                    <a:noFill/>
                  </p:spPr>
                  <p:txBody>
                    <a:bodyPr wrap="square" rtlCol="0">
                      <a:spAutoFit/>
                    </a:bodyPr>
                    <a:lstStyle/>
                    <a:p>
                      <a:pPr algn="ctr"/>
                      <a:r>
                        <a:rPr lang="de-DE" sz="1400" b="1" dirty="0"/>
                        <a:t>CHP</a:t>
                      </a:r>
                    </a:p>
                  </p:txBody>
                </p:sp>
              </p:grpSp>
              <p:grpSp>
                <p:nvGrpSpPr>
                  <p:cNvPr id="116" name="Gruppieren 115">
                    <a:extLst>
                      <a:ext uri="{FF2B5EF4-FFF2-40B4-BE49-F238E27FC236}">
                        <a16:creationId xmlns:a16="http://schemas.microsoft.com/office/drawing/2014/main" id="{598BCE00-4E53-4636-9376-3CCA81C29563}"/>
                      </a:ext>
                    </a:extLst>
                  </p:cNvPr>
                  <p:cNvGrpSpPr/>
                  <p:nvPr/>
                </p:nvGrpSpPr>
                <p:grpSpPr>
                  <a:xfrm>
                    <a:off x="7113745" y="3524938"/>
                    <a:ext cx="482668" cy="482668"/>
                    <a:chOff x="6996449" y="2056736"/>
                    <a:chExt cx="657557" cy="657557"/>
                  </a:xfrm>
                </p:grpSpPr>
                <p:sp>
                  <p:nvSpPr>
                    <p:cNvPr id="152" name="Ellipse 151">
                      <a:extLst>
                        <a:ext uri="{FF2B5EF4-FFF2-40B4-BE49-F238E27FC236}">
                          <a16:creationId xmlns:a16="http://schemas.microsoft.com/office/drawing/2014/main" id="{B2EF4B44-A740-4CC8-8F56-85DB7A8C8D65}"/>
                        </a:ext>
                      </a:extLst>
                    </p:cNvPr>
                    <p:cNvSpPr/>
                    <p:nvPr/>
                  </p:nvSpPr>
                  <p:spPr>
                    <a:xfrm>
                      <a:off x="6996449" y="2056736"/>
                      <a:ext cx="657557" cy="6575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AT">
                        <a:solidFill>
                          <a:prstClr val="white"/>
                        </a:solidFill>
                        <a:latin typeface="Calibri"/>
                      </a:endParaRPr>
                    </a:p>
                  </p:txBody>
                </p:sp>
                <p:pic>
                  <p:nvPicPr>
                    <p:cNvPr id="153" name="Grafik 152">
                      <a:extLst>
                        <a:ext uri="{FF2B5EF4-FFF2-40B4-BE49-F238E27FC236}">
                          <a16:creationId xmlns:a16="http://schemas.microsoft.com/office/drawing/2014/main" id="{D8786CD6-0DA2-4E0A-8790-86BDC11D8253}"/>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7073483" y="2113866"/>
                      <a:ext cx="503487" cy="503487"/>
                    </a:xfrm>
                    <a:prstGeom prst="rect">
                      <a:avLst/>
                    </a:prstGeom>
                  </p:spPr>
                </p:pic>
              </p:grpSp>
              <p:sp>
                <p:nvSpPr>
                  <p:cNvPr id="117" name="Rechteck 116">
                    <a:extLst>
                      <a:ext uri="{FF2B5EF4-FFF2-40B4-BE49-F238E27FC236}">
                        <a16:creationId xmlns:a16="http://schemas.microsoft.com/office/drawing/2014/main" id="{F1C735EA-B995-4B45-8823-656E1F6F7DD7}"/>
                      </a:ext>
                    </a:extLst>
                  </p:cNvPr>
                  <p:cNvSpPr/>
                  <p:nvPr/>
                </p:nvSpPr>
                <p:spPr>
                  <a:xfrm>
                    <a:off x="6646005" y="3962277"/>
                    <a:ext cx="1532937" cy="307777"/>
                  </a:xfrm>
                  <a:prstGeom prst="rect">
                    <a:avLst/>
                  </a:prstGeom>
                </p:spPr>
                <p:txBody>
                  <a:bodyPr wrap="square">
                    <a:spAutoFit/>
                  </a:bodyPr>
                  <a:lstStyle/>
                  <a:p>
                    <a:pPr defTabSz="914377">
                      <a:defRPr/>
                    </a:pPr>
                    <a:r>
                      <a:rPr lang="de-AT" sz="1400" b="1" dirty="0" err="1"/>
                      <a:t>Weather</a:t>
                    </a:r>
                    <a:r>
                      <a:rPr lang="de-AT" sz="1400" b="1" dirty="0"/>
                      <a:t> </a:t>
                    </a:r>
                    <a:r>
                      <a:rPr lang="de-AT" sz="1400" b="1" dirty="0" err="1"/>
                      <a:t>forecast</a:t>
                    </a:r>
                    <a:endParaRPr lang="de-AT" sz="1400" b="1" dirty="0"/>
                  </a:p>
                </p:txBody>
              </p:sp>
              <p:sp>
                <p:nvSpPr>
                  <p:cNvPr id="118" name="Textfeld 117">
                    <a:extLst>
                      <a:ext uri="{FF2B5EF4-FFF2-40B4-BE49-F238E27FC236}">
                        <a16:creationId xmlns:a16="http://schemas.microsoft.com/office/drawing/2014/main" id="{4CFB9871-A017-465E-90C8-7D8B09ADB5DE}"/>
                      </a:ext>
                    </a:extLst>
                  </p:cNvPr>
                  <p:cNvSpPr txBox="1"/>
                  <p:nvPr/>
                </p:nvSpPr>
                <p:spPr>
                  <a:xfrm>
                    <a:off x="5127648" y="3329826"/>
                    <a:ext cx="560022" cy="307777"/>
                  </a:xfrm>
                  <a:prstGeom prst="rect">
                    <a:avLst/>
                  </a:prstGeom>
                  <a:noFill/>
                </p:spPr>
                <p:txBody>
                  <a:bodyPr wrap="square" rtlCol="0">
                    <a:spAutoFit/>
                  </a:bodyPr>
                  <a:lstStyle/>
                  <a:p>
                    <a:pPr algn="ctr"/>
                    <a:r>
                      <a:rPr lang="de-DE" sz="1400" b="1" dirty="0"/>
                      <a:t>TES</a:t>
                    </a:r>
                  </a:p>
                </p:txBody>
              </p:sp>
              <p:cxnSp>
                <p:nvCxnSpPr>
                  <p:cNvPr id="119" name="Gerade Verbindung mit Pfeil 118">
                    <a:extLst>
                      <a:ext uri="{FF2B5EF4-FFF2-40B4-BE49-F238E27FC236}">
                        <a16:creationId xmlns:a16="http://schemas.microsoft.com/office/drawing/2014/main" id="{7782D32D-799A-4615-B08E-D6420EC86A30}"/>
                      </a:ext>
                    </a:extLst>
                  </p:cNvPr>
                  <p:cNvCxnSpPr/>
                  <p:nvPr/>
                </p:nvCxnSpPr>
                <p:spPr>
                  <a:xfrm>
                    <a:off x="4768691" y="4196930"/>
                    <a:ext cx="0" cy="2917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0" name="Gerade Verbindung mit Pfeil 119">
                    <a:extLst>
                      <a:ext uri="{FF2B5EF4-FFF2-40B4-BE49-F238E27FC236}">
                        <a16:creationId xmlns:a16="http://schemas.microsoft.com/office/drawing/2014/main" id="{DB3BF0A1-D065-4ED6-B783-8E7C93857FAC}"/>
                      </a:ext>
                    </a:extLst>
                  </p:cNvPr>
                  <p:cNvCxnSpPr/>
                  <p:nvPr/>
                </p:nvCxnSpPr>
                <p:spPr>
                  <a:xfrm flipH="1" flipV="1">
                    <a:off x="5402364" y="5084208"/>
                    <a:ext cx="2052134" cy="138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1" name="Textfeld 150">
                    <a:extLst>
                      <a:ext uri="{FF2B5EF4-FFF2-40B4-BE49-F238E27FC236}">
                        <a16:creationId xmlns:a16="http://schemas.microsoft.com/office/drawing/2014/main" id="{FA2F4888-3C57-425C-9FDE-2B535852BFEC}"/>
                      </a:ext>
                    </a:extLst>
                  </p:cNvPr>
                  <p:cNvSpPr txBox="1"/>
                  <p:nvPr/>
                </p:nvSpPr>
                <p:spPr>
                  <a:xfrm>
                    <a:off x="6279522" y="5260084"/>
                    <a:ext cx="2071225" cy="367324"/>
                  </a:xfrm>
                  <a:prstGeom prst="rect">
                    <a:avLst/>
                  </a:prstGeom>
                  <a:noFill/>
                </p:spPr>
                <p:txBody>
                  <a:bodyPr wrap="square" rtlCol="0">
                    <a:spAutoFit/>
                  </a:bodyPr>
                  <a:lstStyle/>
                  <a:p>
                    <a:pPr algn="ctr"/>
                    <a:r>
                      <a:rPr lang="de-DE" sz="1400" b="1" dirty="0"/>
                      <a:t>Solar thermal</a:t>
                    </a:r>
                  </a:p>
                </p:txBody>
              </p:sp>
              <p:cxnSp>
                <p:nvCxnSpPr>
                  <p:cNvPr id="122" name="Gerade Verbindung mit Pfeil 121">
                    <a:extLst>
                      <a:ext uri="{FF2B5EF4-FFF2-40B4-BE49-F238E27FC236}">
                        <a16:creationId xmlns:a16="http://schemas.microsoft.com/office/drawing/2014/main" id="{E1C789C7-E6CF-414E-BAD8-E7B8E5F2A23B}"/>
                      </a:ext>
                    </a:extLst>
                  </p:cNvPr>
                  <p:cNvCxnSpPr/>
                  <p:nvPr/>
                </p:nvCxnSpPr>
                <p:spPr>
                  <a:xfrm flipH="1">
                    <a:off x="5402364" y="4373687"/>
                    <a:ext cx="637124" cy="5200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Gerade Verbindung mit Pfeil 122">
                    <a:extLst>
                      <a:ext uri="{FF2B5EF4-FFF2-40B4-BE49-F238E27FC236}">
                        <a16:creationId xmlns:a16="http://schemas.microsoft.com/office/drawing/2014/main" id="{82350714-A2E2-4143-BFB5-E4AA5C2CA593}"/>
                      </a:ext>
                    </a:extLst>
                  </p:cNvPr>
                  <p:cNvCxnSpPr>
                    <a:cxnSpLocks/>
                    <a:endCxn id="149" idx="1"/>
                  </p:cNvCxnSpPr>
                  <p:nvPr/>
                </p:nvCxnSpPr>
                <p:spPr>
                  <a:xfrm flipH="1">
                    <a:off x="6532353" y="4373687"/>
                    <a:ext cx="10509" cy="67709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24" name="Gruppieren 123">
                    <a:extLst>
                      <a:ext uri="{FF2B5EF4-FFF2-40B4-BE49-F238E27FC236}">
                        <a16:creationId xmlns:a16="http://schemas.microsoft.com/office/drawing/2014/main" id="{8CE4C964-3873-422E-B4B3-300C382E7A2E}"/>
                      </a:ext>
                    </a:extLst>
                  </p:cNvPr>
                  <p:cNvGrpSpPr/>
                  <p:nvPr/>
                </p:nvGrpSpPr>
                <p:grpSpPr>
                  <a:xfrm>
                    <a:off x="6418557" y="5003543"/>
                    <a:ext cx="171540" cy="151017"/>
                    <a:chOff x="7314091" y="5119702"/>
                    <a:chExt cx="248759" cy="218998"/>
                  </a:xfrm>
                </p:grpSpPr>
                <p:sp>
                  <p:nvSpPr>
                    <p:cNvPr id="147" name="Gleichschenkliges Dreieck 146">
                      <a:extLst>
                        <a:ext uri="{FF2B5EF4-FFF2-40B4-BE49-F238E27FC236}">
                          <a16:creationId xmlns:a16="http://schemas.microsoft.com/office/drawing/2014/main" id="{E8FE3EAE-467A-42FA-B267-0C8AAB14558B}"/>
                        </a:ext>
                      </a:extLst>
                    </p:cNvPr>
                    <p:cNvSpPr/>
                    <p:nvPr/>
                  </p:nvSpPr>
                  <p:spPr>
                    <a:xfrm rot="5400000">
                      <a:off x="7298767" y="5186380"/>
                      <a:ext cx="167644" cy="1369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Gleichschenkliges Dreieck 147">
                      <a:extLst>
                        <a:ext uri="{FF2B5EF4-FFF2-40B4-BE49-F238E27FC236}">
                          <a16:creationId xmlns:a16="http://schemas.microsoft.com/office/drawing/2014/main" id="{470D764A-B895-46FC-853B-E3AB7CD59BBC}"/>
                        </a:ext>
                      </a:extLst>
                    </p:cNvPr>
                    <p:cNvSpPr/>
                    <p:nvPr/>
                  </p:nvSpPr>
                  <p:spPr>
                    <a:xfrm rot="16200000">
                      <a:off x="7410530" y="5186379"/>
                      <a:ext cx="167644" cy="1369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9" name="Gleichschenkliges Dreieck 148">
                      <a:extLst>
                        <a:ext uri="{FF2B5EF4-FFF2-40B4-BE49-F238E27FC236}">
                          <a16:creationId xmlns:a16="http://schemas.microsoft.com/office/drawing/2014/main" id="{183A4747-65B9-42DA-BD5A-8B8BC3EB27CD}"/>
                        </a:ext>
                      </a:extLst>
                    </p:cNvPr>
                    <p:cNvSpPr/>
                    <p:nvPr/>
                  </p:nvSpPr>
                  <p:spPr>
                    <a:xfrm rot="10800000">
                      <a:off x="7353380" y="5119702"/>
                      <a:ext cx="167644" cy="1369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5" name="Gruppieren 124">
                    <a:extLst>
                      <a:ext uri="{FF2B5EF4-FFF2-40B4-BE49-F238E27FC236}">
                        <a16:creationId xmlns:a16="http://schemas.microsoft.com/office/drawing/2014/main" id="{E82F1266-4EC5-458A-A507-D6946E203782}"/>
                      </a:ext>
                    </a:extLst>
                  </p:cNvPr>
                  <p:cNvGrpSpPr/>
                  <p:nvPr/>
                </p:nvGrpSpPr>
                <p:grpSpPr>
                  <a:xfrm>
                    <a:off x="3363786" y="4539493"/>
                    <a:ext cx="3307686" cy="976983"/>
                    <a:chOff x="2702467" y="1741022"/>
                    <a:chExt cx="2422370" cy="695594"/>
                  </a:xfrm>
                </p:grpSpPr>
                <p:sp>
                  <p:nvSpPr>
                    <p:cNvPr id="145" name="Textfeld 144">
                      <a:extLst>
                        <a:ext uri="{FF2B5EF4-FFF2-40B4-BE49-F238E27FC236}">
                          <a16:creationId xmlns:a16="http://schemas.microsoft.com/office/drawing/2014/main" id="{946F7663-D5E6-40C3-BBD2-785888B9A8A0}"/>
                        </a:ext>
                      </a:extLst>
                    </p:cNvPr>
                    <p:cNvSpPr txBox="1"/>
                    <p:nvPr/>
                  </p:nvSpPr>
                  <p:spPr>
                    <a:xfrm>
                      <a:off x="2702467" y="2217484"/>
                      <a:ext cx="2422370" cy="219132"/>
                    </a:xfrm>
                    <a:prstGeom prst="rect">
                      <a:avLst/>
                    </a:prstGeom>
                    <a:noFill/>
                  </p:spPr>
                  <p:txBody>
                    <a:bodyPr wrap="square" rtlCol="0">
                      <a:spAutoFit/>
                    </a:bodyPr>
                    <a:lstStyle/>
                    <a:p>
                      <a:pPr algn="ctr"/>
                      <a:r>
                        <a:rPr lang="de-DE" sz="1400" b="1" dirty="0"/>
                        <a:t>Industrial </a:t>
                      </a:r>
                      <a:r>
                        <a:rPr lang="de-DE" sz="1400" b="1" dirty="0" err="1"/>
                        <a:t>process</a:t>
                      </a:r>
                      <a:endParaRPr lang="de-DE" sz="1400" b="1" dirty="0"/>
                    </a:p>
                  </p:txBody>
                </p:sp>
                <p:pic>
                  <p:nvPicPr>
                    <p:cNvPr id="146" name="Picture 8" descr="Bildergebnis für kraftwerk symbol">
                      <a:extLst>
                        <a:ext uri="{FF2B5EF4-FFF2-40B4-BE49-F238E27FC236}">
                          <a16:creationId xmlns:a16="http://schemas.microsoft.com/office/drawing/2014/main" id="{A99EF080-AB04-4C84-AAC9-BB61676403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63774" y="1741022"/>
                      <a:ext cx="493306" cy="4933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6" name="Gruppieren 125">
                    <a:extLst>
                      <a:ext uri="{FF2B5EF4-FFF2-40B4-BE49-F238E27FC236}">
                        <a16:creationId xmlns:a16="http://schemas.microsoft.com/office/drawing/2014/main" id="{A5A20A3F-D1ED-4568-B41E-52A3CE6ACBC8}"/>
                      </a:ext>
                    </a:extLst>
                  </p:cNvPr>
                  <p:cNvGrpSpPr/>
                  <p:nvPr/>
                </p:nvGrpSpPr>
                <p:grpSpPr>
                  <a:xfrm rot="5400000">
                    <a:off x="5877802" y="4943183"/>
                    <a:ext cx="353684" cy="210609"/>
                    <a:chOff x="1376153" y="3107534"/>
                    <a:chExt cx="944995" cy="360115"/>
                  </a:xfrm>
                  <a:gradFill flip="none" rotWithShape="1">
                    <a:gsLst>
                      <a:gs pos="27000">
                        <a:srgbClr val="FF9966"/>
                      </a:gs>
                      <a:gs pos="57000">
                        <a:srgbClr val="66CCFF"/>
                      </a:gs>
                      <a:gs pos="89000">
                        <a:schemeClr val="accent1">
                          <a:lumMod val="75000"/>
                        </a:schemeClr>
                      </a:gs>
                    </a:gsLst>
                    <a:lin ang="0" scaled="0"/>
                    <a:tileRect/>
                  </a:gradFill>
                </p:grpSpPr>
                <p:sp>
                  <p:nvSpPr>
                    <p:cNvPr id="143" name="Rechteck 113">
                      <a:extLst>
                        <a:ext uri="{FF2B5EF4-FFF2-40B4-BE49-F238E27FC236}">
                          <a16:creationId xmlns:a16="http://schemas.microsoft.com/office/drawing/2014/main" id="{C8BAA57B-F169-4444-838E-D39764A7F27C}"/>
                        </a:ext>
                      </a:extLst>
                    </p:cNvPr>
                    <p:cNvSpPr/>
                    <p:nvPr/>
                  </p:nvSpPr>
                  <p:spPr>
                    <a:xfrm rot="5400000">
                      <a:off x="1668599" y="2815100"/>
                      <a:ext cx="360109" cy="944989"/>
                    </a:xfrm>
                    <a:custGeom>
                      <a:avLst/>
                      <a:gdLst>
                        <a:gd name="connsiteX0" fmla="*/ 0 w 218245"/>
                        <a:gd name="connsiteY0" fmla="*/ 0 h 419234"/>
                        <a:gd name="connsiteX1" fmla="*/ 218245 w 218245"/>
                        <a:gd name="connsiteY1" fmla="*/ 0 h 419234"/>
                        <a:gd name="connsiteX2" fmla="*/ 218245 w 218245"/>
                        <a:gd name="connsiteY2" fmla="*/ 419234 h 419234"/>
                        <a:gd name="connsiteX3" fmla="*/ 0 w 218245"/>
                        <a:gd name="connsiteY3" fmla="*/ 419234 h 419234"/>
                        <a:gd name="connsiteX4" fmla="*/ 0 w 218245"/>
                        <a:gd name="connsiteY4"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0 w 219175"/>
                        <a:gd name="connsiteY5"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100 w 219175"/>
                        <a:gd name="connsiteY5" fmla="*/ 70328 h 419234"/>
                        <a:gd name="connsiteX6" fmla="*/ 0 w 219175"/>
                        <a:gd name="connsiteY6"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100 w 219175"/>
                        <a:gd name="connsiteY6" fmla="*/ 70328 h 419234"/>
                        <a:gd name="connsiteX7" fmla="*/ 0 w 219175"/>
                        <a:gd name="connsiteY7" fmla="*/ 0 h 419234"/>
                        <a:gd name="connsiteX0" fmla="*/ 15916 w 235091"/>
                        <a:gd name="connsiteY0" fmla="*/ 0 h 419234"/>
                        <a:gd name="connsiteX1" fmla="*/ 234161 w 235091"/>
                        <a:gd name="connsiteY1" fmla="*/ 0 h 419234"/>
                        <a:gd name="connsiteX2" fmla="*/ 235091 w 235091"/>
                        <a:gd name="connsiteY2" fmla="*/ 67947 h 419234"/>
                        <a:gd name="connsiteX3" fmla="*/ 233378 w 235091"/>
                        <a:gd name="connsiteY3" fmla="*/ 346696 h 419234"/>
                        <a:gd name="connsiteX4" fmla="*/ 234161 w 235091"/>
                        <a:gd name="connsiteY4" fmla="*/ 419234 h 419234"/>
                        <a:gd name="connsiteX5" fmla="*/ 15916 w 235091"/>
                        <a:gd name="connsiteY5" fmla="*/ 419234 h 419234"/>
                        <a:gd name="connsiteX6" fmla="*/ 16684 w 235091"/>
                        <a:gd name="connsiteY6" fmla="*/ 346696 h 419234"/>
                        <a:gd name="connsiteX7" fmla="*/ 16016 w 235091"/>
                        <a:gd name="connsiteY7" fmla="*/ 70328 h 419234"/>
                        <a:gd name="connsiteX8" fmla="*/ 15916 w 235091"/>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6696 h 419234"/>
                        <a:gd name="connsiteX7" fmla="*/ 100 w 219175"/>
                        <a:gd name="connsiteY7" fmla="*/ 70328 h 419234"/>
                        <a:gd name="connsiteX8" fmla="*/ 0 w 219175"/>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1933 h 419234"/>
                        <a:gd name="connsiteX7" fmla="*/ 100 w 219175"/>
                        <a:gd name="connsiteY7" fmla="*/ 70328 h 419234"/>
                        <a:gd name="connsiteX8" fmla="*/ 0 w 219175"/>
                        <a:gd name="connsiteY8" fmla="*/ 0 h 419234"/>
                        <a:gd name="connsiteX0" fmla="*/ 0 w 220361"/>
                        <a:gd name="connsiteY0" fmla="*/ 0 h 419234"/>
                        <a:gd name="connsiteX1" fmla="*/ 218245 w 220361"/>
                        <a:gd name="connsiteY1" fmla="*/ 0 h 419234"/>
                        <a:gd name="connsiteX2" fmla="*/ 219175 w 220361"/>
                        <a:gd name="connsiteY2" fmla="*/ 67947 h 419234"/>
                        <a:gd name="connsiteX3" fmla="*/ 220361 w 220361"/>
                        <a:gd name="connsiteY3" fmla="*/ 350933 h 419234"/>
                        <a:gd name="connsiteX4" fmla="*/ 218245 w 220361"/>
                        <a:gd name="connsiteY4" fmla="*/ 419234 h 419234"/>
                        <a:gd name="connsiteX5" fmla="*/ 0 w 220361"/>
                        <a:gd name="connsiteY5" fmla="*/ 419234 h 419234"/>
                        <a:gd name="connsiteX6" fmla="*/ 768 w 220361"/>
                        <a:gd name="connsiteY6" fmla="*/ 341933 h 419234"/>
                        <a:gd name="connsiteX7" fmla="*/ 100 w 220361"/>
                        <a:gd name="connsiteY7" fmla="*/ 70328 h 419234"/>
                        <a:gd name="connsiteX8" fmla="*/ 0 w 220361"/>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51992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34386"/>
                        <a:gd name="connsiteY0" fmla="*/ 0 h 419234"/>
                        <a:gd name="connsiteX1" fmla="*/ 218245 w 234386"/>
                        <a:gd name="connsiteY1" fmla="*/ 0 h 419234"/>
                        <a:gd name="connsiteX2" fmla="*/ 219175 w 234386"/>
                        <a:gd name="connsiteY2" fmla="*/ 67947 h 419234"/>
                        <a:gd name="connsiteX3" fmla="*/ 217462 w 234386"/>
                        <a:gd name="connsiteY3" fmla="*/ 345636 h 419234"/>
                        <a:gd name="connsiteX4" fmla="*/ 218406 w 234386"/>
                        <a:gd name="connsiteY4" fmla="*/ 350680 h 419234"/>
                        <a:gd name="connsiteX5" fmla="*/ 218245 w 234386"/>
                        <a:gd name="connsiteY5" fmla="*/ 419234 h 419234"/>
                        <a:gd name="connsiteX6" fmla="*/ 0 w 234386"/>
                        <a:gd name="connsiteY6" fmla="*/ 419234 h 419234"/>
                        <a:gd name="connsiteX7" fmla="*/ 768 w 234386"/>
                        <a:gd name="connsiteY7" fmla="*/ 341933 h 419234"/>
                        <a:gd name="connsiteX8" fmla="*/ 100 w 234386"/>
                        <a:gd name="connsiteY8" fmla="*/ 70328 h 419234"/>
                        <a:gd name="connsiteX9" fmla="*/ 0 w 234386"/>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5507 w 219217"/>
                        <a:gd name="connsiteY4" fmla="*/ 359154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46443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856"/>
                        <a:gd name="connsiteY0" fmla="*/ 0 h 419234"/>
                        <a:gd name="connsiteX1" fmla="*/ 218245 w 219856"/>
                        <a:gd name="connsiteY1" fmla="*/ 0 h 419234"/>
                        <a:gd name="connsiteX2" fmla="*/ 219175 w 219856"/>
                        <a:gd name="connsiteY2" fmla="*/ 67947 h 419234"/>
                        <a:gd name="connsiteX3" fmla="*/ 217462 w 219856"/>
                        <a:gd name="connsiteY3" fmla="*/ 345636 h 419234"/>
                        <a:gd name="connsiteX4" fmla="*/ 219856 w 219856"/>
                        <a:gd name="connsiteY4" fmla="*/ 353858 h 419234"/>
                        <a:gd name="connsiteX5" fmla="*/ 218245 w 219856"/>
                        <a:gd name="connsiteY5" fmla="*/ 419234 h 419234"/>
                        <a:gd name="connsiteX6" fmla="*/ 0 w 219856"/>
                        <a:gd name="connsiteY6" fmla="*/ 419234 h 419234"/>
                        <a:gd name="connsiteX7" fmla="*/ 768 w 219856"/>
                        <a:gd name="connsiteY7" fmla="*/ 341933 h 419234"/>
                        <a:gd name="connsiteX8" fmla="*/ 100 w 219856"/>
                        <a:gd name="connsiteY8" fmla="*/ 70328 h 419234"/>
                        <a:gd name="connsiteX9" fmla="*/ 0 w 219856"/>
                        <a:gd name="connsiteY9" fmla="*/ 0 h 419234"/>
                        <a:gd name="connsiteX0" fmla="*/ 0 w 221305"/>
                        <a:gd name="connsiteY0" fmla="*/ 0 h 419234"/>
                        <a:gd name="connsiteX1" fmla="*/ 218245 w 221305"/>
                        <a:gd name="connsiteY1" fmla="*/ 0 h 419234"/>
                        <a:gd name="connsiteX2" fmla="*/ 219175 w 221305"/>
                        <a:gd name="connsiteY2" fmla="*/ 67947 h 419234"/>
                        <a:gd name="connsiteX3" fmla="*/ 217462 w 221305"/>
                        <a:gd name="connsiteY3" fmla="*/ 345636 h 419234"/>
                        <a:gd name="connsiteX4" fmla="*/ 221305 w 221305"/>
                        <a:gd name="connsiteY4" fmla="*/ 358095 h 419234"/>
                        <a:gd name="connsiteX5" fmla="*/ 218245 w 221305"/>
                        <a:gd name="connsiteY5" fmla="*/ 419234 h 419234"/>
                        <a:gd name="connsiteX6" fmla="*/ 0 w 221305"/>
                        <a:gd name="connsiteY6" fmla="*/ 419234 h 419234"/>
                        <a:gd name="connsiteX7" fmla="*/ 768 w 221305"/>
                        <a:gd name="connsiteY7" fmla="*/ 341933 h 419234"/>
                        <a:gd name="connsiteX8" fmla="*/ 100 w 221305"/>
                        <a:gd name="connsiteY8" fmla="*/ 70328 h 419234"/>
                        <a:gd name="connsiteX9" fmla="*/ 0 w 221305"/>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17" h="419234">
                          <a:moveTo>
                            <a:pt x="0" y="0"/>
                          </a:moveTo>
                          <a:lnTo>
                            <a:pt x="218245" y="0"/>
                          </a:lnTo>
                          <a:lnTo>
                            <a:pt x="219175" y="67947"/>
                          </a:lnTo>
                          <a:cubicBezTo>
                            <a:pt x="219570" y="162276"/>
                            <a:pt x="217067" y="251307"/>
                            <a:pt x="217462" y="345636"/>
                          </a:cubicBezTo>
                          <a:lnTo>
                            <a:pt x="218245" y="419234"/>
                          </a:lnTo>
                          <a:lnTo>
                            <a:pt x="0" y="419234"/>
                          </a:lnTo>
                          <a:lnTo>
                            <a:pt x="768" y="341933"/>
                          </a:lnTo>
                          <a:cubicBezTo>
                            <a:pt x="785" y="283782"/>
                            <a:pt x="228" y="128111"/>
                            <a:pt x="100" y="70328"/>
                          </a:cubicBezTo>
                          <a:cubicBezTo>
                            <a:pt x="67" y="46885"/>
                            <a:pt x="33" y="23443"/>
                            <a:pt x="0" y="0"/>
                          </a:cubicBezTo>
                          <a:close/>
                        </a:path>
                      </a:pathLst>
                    </a:custGeom>
                    <a:grp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cxnSp>
                  <p:nvCxnSpPr>
                    <p:cNvPr id="144" name="Gerade Verbindung 122">
                      <a:extLst>
                        <a:ext uri="{FF2B5EF4-FFF2-40B4-BE49-F238E27FC236}">
                          <a16:creationId xmlns:a16="http://schemas.microsoft.com/office/drawing/2014/main" id="{C45C918D-4960-4F7A-B3EC-53172AA26B15}"/>
                        </a:ext>
                      </a:extLst>
                    </p:cNvPr>
                    <p:cNvCxnSpPr>
                      <a:cxnSpLocks/>
                      <a:stCxn id="143" idx="4"/>
                      <a:endCxn id="143" idx="0"/>
                    </p:cNvCxnSpPr>
                    <p:nvPr/>
                  </p:nvCxnSpPr>
                  <p:spPr>
                    <a:xfrm flipV="1">
                      <a:off x="1376153" y="3107534"/>
                      <a:ext cx="944989" cy="358512"/>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7" name="Gruppieren 126">
                    <a:extLst>
                      <a:ext uri="{FF2B5EF4-FFF2-40B4-BE49-F238E27FC236}">
                        <a16:creationId xmlns:a16="http://schemas.microsoft.com/office/drawing/2014/main" id="{5FF7257E-FC72-433B-86CF-15227398FF76}"/>
                      </a:ext>
                    </a:extLst>
                  </p:cNvPr>
                  <p:cNvGrpSpPr/>
                  <p:nvPr/>
                </p:nvGrpSpPr>
                <p:grpSpPr>
                  <a:xfrm rot="5400000">
                    <a:off x="5877225" y="4287530"/>
                    <a:ext cx="353684" cy="210609"/>
                    <a:chOff x="1376153" y="3107534"/>
                    <a:chExt cx="944995" cy="360115"/>
                  </a:xfrm>
                  <a:gradFill flip="none" rotWithShape="1">
                    <a:gsLst>
                      <a:gs pos="17000">
                        <a:srgbClr val="C00000"/>
                      </a:gs>
                      <a:gs pos="53000">
                        <a:srgbClr val="FF0000"/>
                      </a:gs>
                      <a:gs pos="89000">
                        <a:srgbClr val="FF5050"/>
                      </a:gs>
                    </a:gsLst>
                    <a:lin ang="0" scaled="0"/>
                    <a:tileRect/>
                  </a:gradFill>
                </p:grpSpPr>
                <p:sp>
                  <p:nvSpPr>
                    <p:cNvPr id="141" name="Rechteck 113">
                      <a:extLst>
                        <a:ext uri="{FF2B5EF4-FFF2-40B4-BE49-F238E27FC236}">
                          <a16:creationId xmlns:a16="http://schemas.microsoft.com/office/drawing/2014/main" id="{B5E9C048-1799-4778-9ABB-0A492281A042}"/>
                        </a:ext>
                      </a:extLst>
                    </p:cNvPr>
                    <p:cNvSpPr/>
                    <p:nvPr/>
                  </p:nvSpPr>
                  <p:spPr>
                    <a:xfrm rot="5400000">
                      <a:off x="1668599" y="2815100"/>
                      <a:ext cx="360109" cy="944989"/>
                    </a:xfrm>
                    <a:custGeom>
                      <a:avLst/>
                      <a:gdLst>
                        <a:gd name="connsiteX0" fmla="*/ 0 w 218245"/>
                        <a:gd name="connsiteY0" fmla="*/ 0 h 419234"/>
                        <a:gd name="connsiteX1" fmla="*/ 218245 w 218245"/>
                        <a:gd name="connsiteY1" fmla="*/ 0 h 419234"/>
                        <a:gd name="connsiteX2" fmla="*/ 218245 w 218245"/>
                        <a:gd name="connsiteY2" fmla="*/ 419234 h 419234"/>
                        <a:gd name="connsiteX3" fmla="*/ 0 w 218245"/>
                        <a:gd name="connsiteY3" fmla="*/ 419234 h 419234"/>
                        <a:gd name="connsiteX4" fmla="*/ 0 w 218245"/>
                        <a:gd name="connsiteY4"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0 w 219175"/>
                        <a:gd name="connsiteY5"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100 w 219175"/>
                        <a:gd name="connsiteY5" fmla="*/ 70328 h 419234"/>
                        <a:gd name="connsiteX6" fmla="*/ 0 w 219175"/>
                        <a:gd name="connsiteY6"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100 w 219175"/>
                        <a:gd name="connsiteY6" fmla="*/ 70328 h 419234"/>
                        <a:gd name="connsiteX7" fmla="*/ 0 w 219175"/>
                        <a:gd name="connsiteY7" fmla="*/ 0 h 419234"/>
                        <a:gd name="connsiteX0" fmla="*/ 15916 w 235091"/>
                        <a:gd name="connsiteY0" fmla="*/ 0 h 419234"/>
                        <a:gd name="connsiteX1" fmla="*/ 234161 w 235091"/>
                        <a:gd name="connsiteY1" fmla="*/ 0 h 419234"/>
                        <a:gd name="connsiteX2" fmla="*/ 235091 w 235091"/>
                        <a:gd name="connsiteY2" fmla="*/ 67947 h 419234"/>
                        <a:gd name="connsiteX3" fmla="*/ 233378 w 235091"/>
                        <a:gd name="connsiteY3" fmla="*/ 346696 h 419234"/>
                        <a:gd name="connsiteX4" fmla="*/ 234161 w 235091"/>
                        <a:gd name="connsiteY4" fmla="*/ 419234 h 419234"/>
                        <a:gd name="connsiteX5" fmla="*/ 15916 w 235091"/>
                        <a:gd name="connsiteY5" fmla="*/ 419234 h 419234"/>
                        <a:gd name="connsiteX6" fmla="*/ 16684 w 235091"/>
                        <a:gd name="connsiteY6" fmla="*/ 346696 h 419234"/>
                        <a:gd name="connsiteX7" fmla="*/ 16016 w 235091"/>
                        <a:gd name="connsiteY7" fmla="*/ 70328 h 419234"/>
                        <a:gd name="connsiteX8" fmla="*/ 15916 w 235091"/>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6696 h 419234"/>
                        <a:gd name="connsiteX7" fmla="*/ 100 w 219175"/>
                        <a:gd name="connsiteY7" fmla="*/ 70328 h 419234"/>
                        <a:gd name="connsiteX8" fmla="*/ 0 w 219175"/>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1933 h 419234"/>
                        <a:gd name="connsiteX7" fmla="*/ 100 w 219175"/>
                        <a:gd name="connsiteY7" fmla="*/ 70328 h 419234"/>
                        <a:gd name="connsiteX8" fmla="*/ 0 w 219175"/>
                        <a:gd name="connsiteY8" fmla="*/ 0 h 419234"/>
                        <a:gd name="connsiteX0" fmla="*/ 0 w 220361"/>
                        <a:gd name="connsiteY0" fmla="*/ 0 h 419234"/>
                        <a:gd name="connsiteX1" fmla="*/ 218245 w 220361"/>
                        <a:gd name="connsiteY1" fmla="*/ 0 h 419234"/>
                        <a:gd name="connsiteX2" fmla="*/ 219175 w 220361"/>
                        <a:gd name="connsiteY2" fmla="*/ 67947 h 419234"/>
                        <a:gd name="connsiteX3" fmla="*/ 220361 w 220361"/>
                        <a:gd name="connsiteY3" fmla="*/ 350933 h 419234"/>
                        <a:gd name="connsiteX4" fmla="*/ 218245 w 220361"/>
                        <a:gd name="connsiteY4" fmla="*/ 419234 h 419234"/>
                        <a:gd name="connsiteX5" fmla="*/ 0 w 220361"/>
                        <a:gd name="connsiteY5" fmla="*/ 419234 h 419234"/>
                        <a:gd name="connsiteX6" fmla="*/ 768 w 220361"/>
                        <a:gd name="connsiteY6" fmla="*/ 341933 h 419234"/>
                        <a:gd name="connsiteX7" fmla="*/ 100 w 220361"/>
                        <a:gd name="connsiteY7" fmla="*/ 70328 h 419234"/>
                        <a:gd name="connsiteX8" fmla="*/ 0 w 220361"/>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51992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34386"/>
                        <a:gd name="connsiteY0" fmla="*/ 0 h 419234"/>
                        <a:gd name="connsiteX1" fmla="*/ 218245 w 234386"/>
                        <a:gd name="connsiteY1" fmla="*/ 0 h 419234"/>
                        <a:gd name="connsiteX2" fmla="*/ 219175 w 234386"/>
                        <a:gd name="connsiteY2" fmla="*/ 67947 h 419234"/>
                        <a:gd name="connsiteX3" fmla="*/ 217462 w 234386"/>
                        <a:gd name="connsiteY3" fmla="*/ 345636 h 419234"/>
                        <a:gd name="connsiteX4" fmla="*/ 218406 w 234386"/>
                        <a:gd name="connsiteY4" fmla="*/ 350680 h 419234"/>
                        <a:gd name="connsiteX5" fmla="*/ 218245 w 234386"/>
                        <a:gd name="connsiteY5" fmla="*/ 419234 h 419234"/>
                        <a:gd name="connsiteX6" fmla="*/ 0 w 234386"/>
                        <a:gd name="connsiteY6" fmla="*/ 419234 h 419234"/>
                        <a:gd name="connsiteX7" fmla="*/ 768 w 234386"/>
                        <a:gd name="connsiteY7" fmla="*/ 341933 h 419234"/>
                        <a:gd name="connsiteX8" fmla="*/ 100 w 234386"/>
                        <a:gd name="connsiteY8" fmla="*/ 70328 h 419234"/>
                        <a:gd name="connsiteX9" fmla="*/ 0 w 234386"/>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5507 w 219217"/>
                        <a:gd name="connsiteY4" fmla="*/ 359154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46443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856"/>
                        <a:gd name="connsiteY0" fmla="*/ 0 h 419234"/>
                        <a:gd name="connsiteX1" fmla="*/ 218245 w 219856"/>
                        <a:gd name="connsiteY1" fmla="*/ 0 h 419234"/>
                        <a:gd name="connsiteX2" fmla="*/ 219175 w 219856"/>
                        <a:gd name="connsiteY2" fmla="*/ 67947 h 419234"/>
                        <a:gd name="connsiteX3" fmla="*/ 217462 w 219856"/>
                        <a:gd name="connsiteY3" fmla="*/ 345636 h 419234"/>
                        <a:gd name="connsiteX4" fmla="*/ 219856 w 219856"/>
                        <a:gd name="connsiteY4" fmla="*/ 353858 h 419234"/>
                        <a:gd name="connsiteX5" fmla="*/ 218245 w 219856"/>
                        <a:gd name="connsiteY5" fmla="*/ 419234 h 419234"/>
                        <a:gd name="connsiteX6" fmla="*/ 0 w 219856"/>
                        <a:gd name="connsiteY6" fmla="*/ 419234 h 419234"/>
                        <a:gd name="connsiteX7" fmla="*/ 768 w 219856"/>
                        <a:gd name="connsiteY7" fmla="*/ 341933 h 419234"/>
                        <a:gd name="connsiteX8" fmla="*/ 100 w 219856"/>
                        <a:gd name="connsiteY8" fmla="*/ 70328 h 419234"/>
                        <a:gd name="connsiteX9" fmla="*/ 0 w 219856"/>
                        <a:gd name="connsiteY9" fmla="*/ 0 h 419234"/>
                        <a:gd name="connsiteX0" fmla="*/ 0 w 221305"/>
                        <a:gd name="connsiteY0" fmla="*/ 0 h 419234"/>
                        <a:gd name="connsiteX1" fmla="*/ 218245 w 221305"/>
                        <a:gd name="connsiteY1" fmla="*/ 0 h 419234"/>
                        <a:gd name="connsiteX2" fmla="*/ 219175 w 221305"/>
                        <a:gd name="connsiteY2" fmla="*/ 67947 h 419234"/>
                        <a:gd name="connsiteX3" fmla="*/ 217462 w 221305"/>
                        <a:gd name="connsiteY3" fmla="*/ 345636 h 419234"/>
                        <a:gd name="connsiteX4" fmla="*/ 221305 w 221305"/>
                        <a:gd name="connsiteY4" fmla="*/ 358095 h 419234"/>
                        <a:gd name="connsiteX5" fmla="*/ 218245 w 221305"/>
                        <a:gd name="connsiteY5" fmla="*/ 419234 h 419234"/>
                        <a:gd name="connsiteX6" fmla="*/ 0 w 221305"/>
                        <a:gd name="connsiteY6" fmla="*/ 419234 h 419234"/>
                        <a:gd name="connsiteX7" fmla="*/ 768 w 221305"/>
                        <a:gd name="connsiteY7" fmla="*/ 341933 h 419234"/>
                        <a:gd name="connsiteX8" fmla="*/ 100 w 221305"/>
                        <a:gd name="connsiteY8" fmla="*/ 70328 h 419234"/>
                        <a:gd name="connsiteX9" fmla="*/ 0 w 221305"/>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17" h="419234">
                          <a:moveTo>
                            <a:pt x="0" y="0"/>
                          </a:moveTo>
                          <a:lnTo>
                            <a:pt x="218245" y="0"/>
                          </a:lnTo>
                          <a:lnTo>
                            <a:pt x="219175" y="67947"/>
                          </a:lnTo>
                          <a:cubicBezTo>
                            <a:pt x="219570" y="162276"/>
                            <a:pt x="217067" y="251307"/>
                            <a:pt x="217462" y="345636"/>
                          </a:cubicBezTo>
                          <a:lnTo>
                            <a:pt x="218245" y="419234"/>
                          </a:lnTo>
                          <a:lnTo>
                            <a:pt x="0" y="419234"/>
                          </a:lnTo>
                          <a:lnTo>
                            <a:pt x="768" y="341933"/>
                          </a:lnTo>
                          <a:cubicBezTo>
                            <a:pt x="785" y="283782"/>
                            <a:pt x="228" y="128111"/>
                            <a:pt x="100" y="70328"/>
                          </a:cubicBezTo>
                          <a:cubicBezTo>
                            <a:pt x="67" y="46885"/>
                            <a:pt x="33" y="23443"/>
                            <a:pt x="0" y="0"/>
                          </a:cubicBezTo>
                          <a:close/>
                        </a:path>
                      </a:pathLst>
                    </a:custGeom>
                    <a:grp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cxnSp>
                  <p:nvCxnSpPr>
                    <p:cNvPr id="142" name="Gerade Verbindung 122">
                      <a:extLst>
                        <a:ext uri="{FF2B5EF4-FFF2-40B4-BE49-F238E27FC236}">
                          <a16:creationId xmlns:a16="http://schemas.microsoft.com/office/drawing/2014/main" id="{3446317D-BA78-443A-BD3A-B67DCCAFE492}"/>
                        </a:ext>
                      </a:extLst>
                    </p:cNvPr>
                    <p:cNvCxnSpPr>
                      <a:cxnSpLocks/>
                      <a:stCxn id="141" idx="4"/>
                      <a:endCxn id="141" idx="0"/>
                    </p:cNvCxnSpPr>
                    <p:nvPr/>
                  </p:nvCxnSpPr>
                  <p:spPr>
                    <a:xfrm flipV="1">
                      <a:off x="1376153" y="3107534"/>
                      <a:ext cx="944989" cy="358512"/>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8" name="Gruppieren 127">
                    <a:extLst>
                      <a:ext uri="{FF2B5EF4-FFF2-40B4-BE49-F238E27FC236}">
                        <a16:creationId xmlns:a16="http://schemas.microsoft.com/office/drawing/2014/main" id="{4DB44E94-B4E0-45F9-8F4B-BF99D29567E4}"/>
                      </a:ext>
                    </a:extLst>
                  </p:cNvPr>
                  <p:cNvGrpSpPr/>
                  <p:nvPr/>
                </p:nvGrpSpPr>
                <p:grpSpPr>
                  <a:xfrm>
                    <a:off x="8436253" y="4051405"/>
                    <a:ext cx="3496185" cy="2476771"/>
                    <a:chOff x="8436253" y="4051405"/>
                    <a:chExt cx="3496185" cy="2476771"/>
                  </a:xfrm>
                </p:grpSpPr>
                <p:sp>
                  <p:nvSpPr>
                    <p:cNvPr id="137" name="Abgerundetes Rechteck 33">
                      <a:extLst>
                        <a:ext uri="{FF2B5EF4-FFF2-40B4-BE49-F238E27FC236}">
                          <a16:creationId xmlns:a16="http://schemas.microsoft.com/office/drawing/2014/main" id="{E740EB62-F1F5-45F8-869A-BA8237584A2E}"/>
                        </a:ext>
                      </a:extLst>
                    </p:cNvPr>
                    <p:cNvSpPr/>
                    <p:nvPr/>
                  </p:nvSpPr>
                  <p:spPr>
                    <a:xfrm>
                      <a:off x="8523682" y="4051405"/>
                      <a:ext cx="3408756" cy="455144"/>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a:t>
                      </a:r>
                      <a:r>
                        <a:rPr lang="en-GB" dirty="0"/>
                        <a:t> Control of solar thermal plant</a:t>
                      </a:r>
                    </a:p>
                  </p:txBody>
                </p:sp>
                <p:pic>
                  <p:nvPicPr>
                    <p:cNvPr id="138" name="Grafik 137">
                      <a:extLst>
                        <a:ext uri="{FF2B5EF4-FFF2-40B4-BE49-F238E27FC236}">
                          <a16:creationId xmlns:a16="http://schemas.microsoft.com/office/drawing/2014/main" id="{7C649783-35A0-4751-9E9C-1E83B3BDE3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36253" y="4658883"/>
                      <a:ext cx="3496185" cy="1333065"/>
                    </a:xfrm>
                    <a:prstGeom prst="rect">
                      <a:avLst/>
                    </a:prstGeom>
                  </p:spPr>
                </p:pic>
                <p:sp>
                  <p:nvSpPr>
                    <p:cNvPr id="139" name="Pfeil: nach rechts 138">
                      <a:extLst>
                        <a:ext uri="{FF2B5EF4-FFF2-40B4-BE49-F238E27FC236}">
                          <a16:creationId xmlns:a16="http://schemas.microsoft.com/office/drawing/2014/main" id="{48EB63C9-ABCE-4915-8225-E66505213123}"/>
                        </a:ext>
                      </a:extLst>
                    </p:cNvPr>
                    <p:cNvSpPr/>
                    <p:nvPr/>
                  </p:nvSpPr>
                  <p:spPr>
                    <a:xfrm rot="5400000">
                      <a:off x="10118429" y="5810374"/>
                      <a:ext cx="422003" cy="296037"/>
                    </a:xfrm>
                    <a:prstGeom prst="rightArrow">
                      <a:avLst/>
                    </a:prstGeom>
                    <a:solidFill>
                      <a:srgbClr val="F5B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0" name="Textfeld 139">
                      <a:extLst>
                        <a:ext uri="{FF2B5EF4-FFF2-40B4-BE49-F238E27FC236}">
                          <a16:creationId xmlns:a16="http://schemas.microsoft.com/office/drawing/2014/main" id="{697707C1-A39F-4A21-8545-D90897E36C36}"/>
                        </a:ext>
                      </a:extLst>
                    </p:cNvPr>
                    <p:cNvSpPr txBox="1"/>
                    <p:nvPr/>
                  </p:nvSpPr>
                  <p:spPr>
                    <a:xfrm>
                      <a:off x="8552603" y="5945889"/>
                      <a:ext cx="3333545" cy="582287"/>
                    </a:xfrm>
                    <a:prstGeom prst="roundRect">
                      <a:avLst>
                        <a:gd name="adj" fmla="val 9678"/>
                      </a:avLst>
                    </a:prstGeom>
                    <a:noFill/>
                    <a:ln w="57150" cap="flat" cmpd="sng" algn="ctr">
                      <a:noFill/>
                      <a:prstDash val="soli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defPPr>
                        <a:defRPr lang="de-DE"/>
                      </a:defPPr>
                      <a:lvl1pPr marL="0" indent="0" eaLnBrk="1" hangingPunct="1">
                        <a:spcBef>
                          <a:spcPct val="20000"/>
                        </a:spcBef>
                        <a:spcAft>
                          <a:spcPct val="20000"/>
                        </a:spcAft>
                        <a:buClr>
                          <a:schemeClr val="tx2"/>
                        </a:buClr>
                        <a:buFont typeface="Arial" charset="0"/>
                        <a:buNone/>
                        <a:defRPr sz="1800">
                          <a:latin typeface="+mn-lt"/>
                          <a:cs typeface="+mn-cs"/>
                        </a:defRPr>
                      </a:lvl1pPr>
                      <a:lvl2pPr marL="782638" indent="-325438" eaLnBrk="1" hangingPunct="1">
                        <a:spcBef>
                          <a:spcPct val="20000"/>
                        </a:spcBef>
                        <a:buClr>
                          <a:srgbClr val="808080"/>
                        </a:buClr>
                        <a:buFont typeface="Arial" charset="0"/>
                        <a:buChar char="■"/>
                        <a:defRPr sz="2400">
                          <a:solidFill>
                            <a:schemeClr val="lt1"/>
                          </a:solidFill>
                          <a:latin typeface="+mn-lt"/>
                          <a:cs typeface="+mn-cs"/>
                        </a:defRPr>
                      </a:lvl2pPr>
                      <a:lvl3pPr marL="1214438" indent="-300038" eaLnBrk="1" hangingPunct="1">
                        <a:spcBef>
                          <a:spcPct val="20000"/>
                        </a:spcBef>
                        <a:buFont typeface="Arial" charset="0"/>
                        <a:buChar char="–"/>
                        <a:defRPr sz="2400">
                          <a:solidFill>
                            <a:schemeClr val="lt1"/>
                          </a:solidFill>
                          <a:latin typeface="+mn-lt"/>
                          <a:cs typeface="+mn-cs"/>
                        </a:defRPr>
                      </a:lvl3pPr>
                      <a:lvl4pPr marL="1636713" indent="-265113" eaLnBrk="1" hangingPunct="1">
                        <a:spcBef>
                          <a:spcPct val="20000"/>
                        </a:spcBef>
                        <a:buFont typeface="Arial" charset="0"/>
                        <a:buChar char="–"/>
                        <a:defRPr sz="2000">
                          <a:solidFill>
                            <a:schemeClr val="lt1"/>
                          </a:solidFill>
                          <a:latin typeface="+mn-lt"/>
                          <a:cs typeface="+mn-cs"/>
                        </a:defRPr>
                      </a:lvl4pPr>
                      <a:lvl5pPr marL="2062163" indent="-233363" eaLnBrk="1" hangingPunct="1">
                        <a:spcBef>
                          <a:spcPct val="20000"/>
                        </a:spcBef>
                        <a:buChar char="»"/>
                        <a:defRPr sz="2000">
                          <a:solidFill>
                            <a:schemeClr val="lt1"/>
                          </a:solidFill>
                          <a:latin typeface="+mn-lt"/>
                          <a:cs typeface="+mn-cs"/>
                        </a:defRPr>
                      </a:lvl5pPr>
                      <a:lvl6pPr marL="2519363" indent="-233363" fontAlgn="base">
                        <a:spcBef>
                          <a:spcPct val="20000"/>
                        </a:spcBef>
                        <a:spcAft>
                          <a:spcPct val="0"/>
                        </a:spcAft>
                        <a:buChar char="»"/>
                        <a:defRPr sz="2000">
                          <a:solidFill>
                            <a:schemeClr val="lt1"/>
                          </a:solidFill>
                          <a:latin typeface="+mn-lt"/>
                          <a:cs typeface="+mn-cs"/>
                        </a:defRPr>
                      </a:lvl6pPr>
                      <a:lvl7pPr marL="2976563" indent="-233363" fontAlgn="base">
                        <a:spcBef>
                          <a:spcPct val="20000"/>
                        </a:spcBef>
                        <a:spcAft>
                          <a:spcPct val="0"/>
                        </a:spcAft>
                        <a:buChar char="»"/>
                        <a:defRPr sz="2000">
                          <a:solidFill>
                            <a:schemeClr val="lt1"/>
                          </a:solidFill>
                          <a:latin typeface="+mn-lt"/>
                          <a:cs typeface="+mn-cs"/>
                        </a:defRPr>
                      </a:lvl7pPr>
                      <a:lvl8pPr marL="3433763" indent="-233363" fontAlgn="base">
                        <a:spcBef>
                          <a:spcPct val="20000"/>
                        </a:spcBef>
                        <a:spcAft>
                          <a:spcPct val="0"/>
                        </a:spcAft>
                        <a:buChar char="»"/>
                        <a:defRPr sz="2000">
                          <a:solidFill>
                            <a:schemeClr val="lt1"/>
                          </a:solidFill>
                          <a:latin typeface="+mn-lt"/>
                          <a:cs typeface="+mn-cs"/>
                        </a:defRPr>
                      </a:lvl8pPr>
                      <a:lvl9pPr marL="3890963" indent="-233363" fontAlgn="base">
                        <a:spcBef>
                          <a:spcPct val="20000"/>
                        </a:spcBef>
                        <a:spcAft>
                          <a:spcPct val="0"/>
                        </a:spcAft>
                        <a:buChar char="»"/>
                        <a:defRPr sz="2000">
                          <a:solidFill>
                            <a:schemeClr val="lt1"/>
                          </a:solidFill>
                          <a:latin typeface="+mn-lt"/>
                          <a:cs typeface="+mn-cs"/>
                        </a:defRPr>
                      </a:lvl9pPr>
                    </a:lstStyle>
                    <a:p>
                      <a:pPr algn="ctr">
                        <a:spcAft>
                          <a:spcPts val="600"/>
                        </a:spcAft>
                      </a:pPr>
                      <a:r>
                        <a:rPr lang="en-US" b="1" dirty="0"/>
                        <a:t>Goal: stable temperature</a:t>
                      </a:r>
                    </a:p>
                  </p:txBody>
                </p:sp>
              </p:grpSp>
              <p:grpSp>
                <p:nvGrpSpPr>
                  <p:cNvPr id="129" name="Gruppieren 128">
                    <a:extLst>
                      <a:ext uri="{FF2B5EF4-FFF2-40B4-BE49-F238E27FC236}">
                        <a16:creationId xmlns:a16="http://schemas.microsoft.com/office/drawing/2014/main" id="{72A0567C-48F1-4BC6-8E7C-134DC0F8F008}"/>
                      </a:ext>
                    </a:extLst>
                  </p:cNvPr>
                  <p:cNvGrpSpPr/>
                  <p:nvPr/>
                </p:nvGrpSpPr>
                <p:grpSpPr>
                  <a:xfrm>
                    <a:off x="10519679" y="2290146"/>
                    <a:ext cx="1452921" cy="1022751"/>
                    <a:chOff x="11788949" y="2056228"/>
                    <a:chExt cx="1452921" cy="1022751"/>
                  </a:xfrm>
                </p:grpSpPr>
                <p:sp>
                  <p:nvSpPr>
                    <p:cNvPr id="135" name="Pfeil: nach rechts 134">
                      <a:extLst>
                        <a:ext uri="{FF2B5EF4-FFF2-40B4-BE49-F238E27FC236}">
                          <a16:creationId xmlns:a16="http://schemas.microsoft.com/office/drawing/2014/main" id="{65252CD4-1EB5-413A-B7CF-A43B1B80B4F0}"/>
                        </a:ext>
                      </a:extLst>
                    </p:cNvPr>
                    <p:cNvSpPr/>
                    <p:nvPr/>
                  </p:nvSpPr>
                  <p:spPr>
                    <a:xfrm>
                      <a:off x="11788949" y="2444686"/>
                      <a:ext cx="422003" cy="296037"/>
                    </a:xfrm>
                    <a:prstGeom prst="rightArrow">
                      <a:avLst/>
                    </a:prstGeom>
                    <a:solidFill>
                      <a:srgbClr val="E864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6" name="Textfeld 135">
                      <a:extLst>
                        <a:ext uri="{FF2B5EF4-FFF2-40B4-BE49-F238E27FC236}">
                          <a16:creationId xmlns:a16="http://schemas.microsoft.com/office/drawing/2014/main" id="{B37B8009-6645-4603-B9F1-7871317F01B3}"/>
                        </a:ext>
                      </a:extLst>
                    </p:cNvPr>
                    <p:cNvSpPr txBox="1"/>
                    <p:nvPr/>
                  </p:nvSpPr>
                  <p:spPr>
                    <a:xfrm>
                      <a:off x="12076847" y="2056228"/>
                      <a:ext cx="1165023" cy="1022751"/>
                    </a:xfrm>
                    <a:prstGeom prst="roundRect">
                      <a:avLst>
                        <a:gd name="adj" fmla="val 9678"/>
                      </a:avLst>
                    </a:prstGeom>
                    <a:noFill/>
                    <a:ln w="57150" cap="flat" cmpd="sng" algn="ctr">
                      <a:noFill/>
                      <a:prstDash val="soli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defPPr>
                        <a:defRPr lang="de-DE"/>
                      </a:defPPr>
                      <a:lvl1pPr marL="0" indent="0" eaLnBrk="1" hangingPunct="1">
                        <a:spcBef>
                          <a:spcPct val="20000"/>
                        </a:spcBef>
                        <a:spcAft>
                          <a:spcPct val="20000"/>
                        </a:spcAft>
                        <a:buClr>
                          <a:schemeClr val="tx2"/>
                        </a:buClr>
                        <a:buFont typeface="Arial" charset="0"/>
                        <a:buNone/>
                        <a:defRPr sz="1800">
                          <a:latin typeface="+mn-lt"/>
                          <a:cs typeface="+mn-cs"/>
                        </a:defRPr>
                      </a:lvl1pPr>
                      <a:lvl2pPr marL="782638" indent="-325438" eaLnBrk="1" hangingPunct="1">
                        <a:spcBef>
                          <a:spcPct val="20000"/>
                        </a:spcBef>
                        <a:buClr>
                          <a:srgbClr val="808080"/>
                        </a:buClr>
                        <a:buFont typeface="Arial" charset="0"/>
                        <a:buChar char="■"/>
                        <a:defRPr sz="2400">
                          <a:solidFill>
                            <a:schemeClr val="lt1"/>
                          </a:solidFill>
                          <a:latin typeface="+mn-lt"/>
                          <a:cs typeface="+mn-cs"/>
                        </a:defRPr>
                      </a:lvl2pPr>
                      <a:lvl3pPr marL="1214438" indent="-300038" eaLnBrk="1" hangingPunct="1">
                        <a:spcBef>
                          <a:spcPct val="20000"/>
                        </a:spcBef>
                        <a:buFont typeface="Arial" charset="0"/>
                        <a:buChar char="–"/>
                        <a:defRPr sz="2400">
                          <a:solidFill>
                            <a:schemeClr val="lt1"/>
                          </a:solidFill>
                          <a:latin typeface="+mn-lt"/>
                          <a:cs typeface="+mn-cs"/>
                        </a:defRPr>
                      </a:lvl3pPr>
                      <a:lvl4pPr marL="1636713" indent="-265113" eaLnBrk="1" hangingPunct="1">
                        <a:spcBef>
                          <a:spcPct val="20000"/>
                        </a:spcBef>
                        <a:buFont typeface="Arial" charset="0"/>
                        <a:buChar char="–"/>
                        <a:defRPr sz="2000">
                          <a:solidFill>
                            <a:schemeClr val="lt1"/>
                          </a:solidFill>
                          <a:latin typeface="+mn-lt"/>
                          <a:cs typeface="+mn-cs"/>
                        </a:defRPr>
                      </a:lvl4pPr>
                      <a:lvl5pPr marL="2062163" indent="-233363" eaLnBrk="1" hangingPunct="1">
                        <a:spcBef>
                          <a:spcPct val="20000"/>
                        </a:spcBef>
                        <a:buChar char="»"/>
                        <a:defRPr sz="2000">
                          <a:solidFill>
                            <a:schemeClr val="lt1"/>
                          </a:solidFill>
                          <a:latin typeface="+mn-lt"/>
                          <a:cs typeface="+mn-cs"/>
                        </a:defRPr>
                      </a:lvl5pPr>
                      <a:lvl6pPr marL="2519363" indent="-233363" fontAlgn="base">
                        <a:spcBef>
                          <a:spcPct val="20000"/>
                        </a:spcBef>
                        <a:spcAft>
                          <a:spcPct val="0"/>
                        </a:spcAft>
                        <a:buChar char="»"/>
                        <a:defRPr sz="2000">
                          <a:solidFill>
                            <a:schemeClr val="lt1"/>
                          </a:solidFill>
                          <a:latin typeface="+mn-lt"/>
                          <a:cs typeface="+mn-cs"/>
                        </a:defRPr>
                      </a:lvl6pPr>
                      <a:lvl7pPr marL="2976563" indent="-233363" fontAlgn="base">
                        <a:spcBef>
                          <a:spcPct val="20000"/>
                        </a:spcBef>
                        <a:spcAft>
                          <a:spcPct val="0"/>
                        </a:spcAft>
                        <a:buChar char="»"/>
                        <a:defRPr sz="2000">
                          <a:solidFill>
                            <a:schemeClr val="lt1"/>
                          </a:solidFill>
                          <a:latin typeface="+mn-lt"/>
                          <a:cs typeface="+mn-cs"/>
                        </a:defRPr>
                      </a:lvl7pPr>
                      <a:lvl8pPr marL="3433763" indent="-233363" fontAlgn="base">
                        <a:spcBef>
                          <a:spcPct val="20000"/>
                        </a:spcBef>
                        <a:spcAft>
                          <a:spcPct val="0"/>
                        </a:spcAft>
                        <a:buChar char="»"/>
                        <a:defRPr sz="2000">
                          <a:solidFill>
                            <a:schemeClr val="lt1"/>
                          </a:solidFill>
                          <a:latin typeface="+mn-lt"/>
                          <a:cs typeface="+mn-cs"/>
                        </a:defRPr>
                      </a:lvl8pPr>
                      <a:lvl9pPr marL="3890963" indent="-233363" fontAlgn="base">
                        <a:spcBef>
                          <a:spcPct val="20000"/>
                        </a:spcBef>
                        <a:spcAft>
                          <a:spcPct val="0"/>
                        </a:spcAft>
                        <a:buChar char="»"/>
                        <a:defRPr sz="2000">
                          <a:solidFill>
                            <a:schemeClr val="lt1"/>
                          </a:solidFill>
                          <a:latin typeface="+mn-lt"/>
                          <a:cs typeface="+mn-cs"/>
                        </a:defRPr>
                      </a:lvl9pPr>
                    </a:lstStyle>
                    <a:p>
                      <a:pPr algn="ctr">
                        <a:spcAft>
                          <a:spcPts val="600"/>
                        </a:spcAft>
                      </a:pPr>
                      <a:r>
                        <a:rPr lang="en-US" b="1" dirty="0"/>
                        <a:t>Goal: future heat forecast</a:t>
                      </a:r>
                    </a:p>
                  </p:txBody>
                </p:sp>
              </p:grpSp>
              <p:pic>
                <p:nvPicPr>
                  <p:cNvPr id="130" name="Picture 7">
                    <a:extLst>
                      <a:ext uri="{FF2B5EF4-FFF2-40B4-BE49-F238E27FC236}">
                        <a16:creationId xmlns:a16="http://schemas.microsoft.com/office/drawing/2014/main" id="{F0D10AD7-912E-4C8B-A81B-EEA9555C3B5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40091" y="3616317"/>
                    <a:ext cx="361556" cy="549675"/>
                  </a:xfrm>
                  <a:prstGeom prst="rect">
                    <a:avLst/>
                  </a:prstGeom>
                  <a:gradFill flip="none" rotWithShape="1">
                    <a:gsLst>
                      <a:gs pos="0">
                        <a:srgbClr val="FF0000"/>
                      </a:gs>
                      <a:gs pos="50000">
                        <a:srgbClr val="FF5050"/>
                      </a:gs>
                      <a:gs pos="100000">
                        <a:schemeClr val="accent1">
                          <a:lumMod val="75000"/>
                        </a:schemeClr>
                      </a:gs>
                    </a:gsLst>
                    <a:lin ang="5400000" scaled="1"/>
                    <a:tileRect/>
                  </a:gradFill>
                  <a:ln>
                    <a:noFill/>
                  </a:ln>
                  <a:effectLst/>
                </p:spPr>
              </p:pic>
              <p:cxnSp>
                <p:nvCxnSpPr>
                  <p:cNvPr id="131" name="Gerade Verbindung mit Pfeil 130">
                    <a:extLst>
                      <a:ext uri="{FF2B5EF4-FFF2-40B4-BE49-F238E27FC236}">
                        <a16:creationId xmlns:a16="http://schemas.microsoft.com/office/drawing/2014/main" id="{452BDCF3-9C5D-4759-99BB-A9C63406F5E1}"/>
                      </a:ext>
                    </a:extLst>
                  </p:cNvPr>
                  <p:cNvCxnSpPr/>
                  <p:nvPr/>
                </p:nvCxnSpPr>
                <p:spPr>
                  <a:xfrm>
                    <a:off x="5334366" y="4216818"/>
                    <a:ext cx="0" cy="4168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2" name="Rechteck 131">
                    <a:extLst>
                      <a:ext uri="{FF2B5EF4-FFF2-40B4-BE49-F238E27FC236}">
                        <a16:creationId xmlns:a16="http://schemas.microsoft.com/office/drawing/2014/main" id="{AE75BD7A-94EF-49F6-9706-E260E10AD1E2}"/>
                      </a:ext>
                    </a:extLst>
                  </p:cNvPr>
                  <p:cNvSpPr/>
                  <p:nvPr/>
                </p:nvSpPr>
                <p:spPr>
                  <a:xfrm>
                    <a:off x="6673885" y="3296914"/>
                    <a:ext cx="1442070" cy="2360964"/>
                  </a:xfrm>
                  <a:prstGeom prst="rect">
                    <a:avLst/>
                  </a:prstGeom>
                  <a:noFill/>
                  <a:ln w="57150">
                    <a:solidFill>
                      <a:srgbClr val="EB66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3" name="Rechteck: abgerundete Ecken 132">
                    <a:extLst>
                      <a:ext uri="{FF2B5EF4-FFF2-40B4-BE49-F238E27FC236}">
                        <a16:creationId xmlns:a16="http://schemas.microsoft.com/office/drawing/2014/main" id="{D803422D-DE25-4E0D-81AF-3F64426190E3}"/>
                      </a:ext>
                    </a:extLst>
                  </p:cNvPr>
                  <p:cNvSpPr/>
                  <p:nvPr/>
                </p:nvSpPr>
                <p:spPr>
                  <a:xfrm>
                    <a:off x="8526736" y="4058579"/>
                    <a:ext cx="3452738" cy="2401699"/>
                  </a:xfrm>
                  <a:prstGeom prst="roundRect">
                    <a:avLst>
                      <a:gd name="adj" fmla="val 1861"/>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34" name="Grafik 133">
                    <a:extLst>
                      <a:ext uri="{FF2B5EF4-FFF2-40B4-BE49-F238E27FC236}">
                        <a16:creationId xmlns:a16="http://schemas.microsoft.com/office/drawing/2014/main" id="{0DF4D637-FA98-43D0-814F-9F6E1A861EA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95280" y="2258777"/>
                    <a:ext cx="2421535" cy="1247256"/>
                  </a:xfrm>
                  <a:prstGeom prst="rect">
                    <a:avLst/>
                  </a:prstGeom>
                </p:spPr>
              </p:pic>
            </p:grpSp>
            <p:pic>
              <p:nvPicPr>
                <p:cNvPr id="112" name="Grafik 111">
                  <a:extLst>
                    <a:ext uri="{FF2B5EF4-FFF2-40B4-BE49-F238E27FC236}">
                      <a16:creationId xmlns:a16="http://schemas.microsoft.com/office/drawing/2014/main" id="{7037B6BB-E6CF-45C8-B46E-7A185F5DE89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82063" y="1697704"/>
                  <a:ext cx="3542083" cy="597460"/>
                </a:xfrm>
                <a:prstGeom prst="rect">
                  <a:avLst/>
                </a:prstGeom>
              </p:spPr>
            </p:pic>
          </p:grpSp>
          <p:sp>
            <p:nvSpPr>
              <p:cNvPr id="110" name="Pfeil: nach rechts 109">
                <a:extLst>
                  <a:ext uri="{FF2B5EF4-FFF2-40B4-BE49-F238E27FC236}">
                    <a16:creationId xmlns:a16="http://schemas.microsoft.com/office/drawing/2014/main" id="{4D8BC477-04C2-4C1F-8D70-2B9A63F23265}"/>
                  </a:ext>
                </a:extLst>
              </p:cNvPr>
              <p:cNvSpPr/>
              <p:nvPr/>
            </p:nvSpPr>
            <p:spPr>
              <a:xfrm>
                <a:off x="10708029" y="2709973"/>
                <a:ext cx="422003" cy="296037"/>
              </a:xfrm>
              <a:prstGeom prst="rightArrow">
                <a:avLst/>
              </a:prstGeom>
              <a:solidFill>
                <a:srgbClr val="F56C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grpSp>
        <p:nvGrpSpPr>
          <p:cNvPr id="194" name="Gruppieren 193">
            <a:extLst>
              <a:ext uri="{FF2B5EF4-FFF2-40B4-BE49-F238E27FC236}">
                <a16:creationId xmlns:a16="http://schemas.microsoft.com/office/drawing/2014/main" id="{25016910-053D-4D05-9D31-85BC6EB0A4F5}"/>
              </a:ext>
            </a:extLst>
          </p:cNvPr>
          <p:cNvGrpSpPr/>
          <p:nvPr/>
        </p:nvGrpSpPr>
        <p:grpSpPr>
          <a:xfrm>
            <a:off x="261303" y="1697704"/>
            <a:ext cx="11762843" cy="4830472"/>
            <a:chOff x="261303" y="1697704"/>
            <a:chExt cx="11762843" cy="4830472"/>
          </a:xfrm>
        </p:grpSpPr>
        <p:grpSp>
          <p:nvGrpSpPr>
            <p:cNvPr id="195" name="Gruppieren 194">
              <a:extLst>
                <a:ext uri="{FF2B5EF4-FFF2-40B4-BE49-F238E27FC236}">
                  <a16:creationId xmlns:a16="http://schemas.microsoft.com/office/drawing/2014/main" id="{B0BE9F72-A735-49DB-AC68-4EF1332F4F19}"/>
                </a:ext>
              </a:extLst>
            </p:cNvPr>
            <p:cNvGrpSpPr/>
            <p:nvPr/>
          </p:nvGrpSpPr>
          <p:grpSpPr>
            <a:xfrm>
              <a:off x="3363786" y="1697704"/>
              <a:ext cx="8660360" cy="4830472"/>
              <a:chOff x="3363786" y="1697704"/>
              <a:chExt cx="8660360" cy="4830472"/>
            </a:xfrm>
          </p:grpSpPr>
          <p:grpSp>
            <p:nvGrpSpPr>
              <p:cNvPr id="229" name="Gruppieren 228">
                <a:extLst>
                  <a:ext uri="{FF2B5EF4-FFF2-40B4-BE49-F238E27FC236}">
                    <a16:creationId xmlns:a16="http://schemas.microsoft.com/office/drawing/2014/main" id="{109996EE-4F45-470F-B53A-611CAC7BF2BF}"/>
                  </a:ext>
                </a:extLst>
              </p:cNvPr>
              <p:cNvGrpSpPr/>
              <p:nvPr/>
            </p:nvGrpSpPr>
            <p:grpSpPr>
              <a:xfrm>
                <a:off x="3363786" y="3329826"/>
                <a:ext cx="8568652" cy="3198350"/>
                <a:chOff x="3363786" y="3329826"/>
                <a:chExt cx="8568652" cy="3198350"/>
              </a:xfrm>
            </p:grpSpPr>
            <p:sp>
              <p:nvSpPr>
                <p:cNvPr id="330" name="Textfeld 329">
                  <a:extLst>
                    <a:ext uri="{FF2B5EF4-FFF2-40B4-BE49-F238E27FC236}">
                      <a16:creationId xmlns:a16="http://schemas.microsoft.com/office/drawing/2014/main" id="{5B0CAA7B-46A3-45E3-9DCD-A25DE6A68DC8}"/>
                    </a:ext>
                  </a:extLst>
                </p:cNvPr>
                <p:cNvSpPr txBox="1"/>
                <p:nvPr/>
              </p:nvSpPr>
              <p:spPr>
                <a:xfrm>
                  <a:off x="3363786" y="5208698"/>
                  <a:ext cx="3307686" cy="307778"/>
                </a:xfrm>
                <a:prstGeom prst="rect">
                  <a:avLst/>
                </a:prstGeom>
                <a:noFill/>
              </p:spPr>
              <p:txBody>
                <a:bodyPr wrap="square" rtlCol="0">
                  <a:spAutoFit/>
                </a:bodyPr>
                <a:lstStyle/>
                <a:p>
                  <a:pPr algn="ctr"/>
                  <a:r>
                    <a:rPr lang="de-DE" sz="1400" b="1" dirty="0"/>
                    <a:t>Industrial </a:t>
                  </a:r>
                  <a:r>
                    <a:rPr lang="de-DE" sz="1400" b="1" dirty="0" err="1"/>
                    <a:t>process</a:t>
                  </a:r>
                  <a:endParaRPr lang="de-DE" sz="1400" b="1" dirty="0"/>
                </a:p>
              </p:txBody>
            </p:sp>
            <p:pic>
              <p:nvPicPr>
                <p:cNvPr id="331" name="Picture 8" descr="Bildergebnis für kraftwerk symbol">
                  <a:extLst>
                    <a:ext uri="{FF2B5EF4-FFF2-40B4-BE49-F238E27FC236}">
                      <a16:creationId xmlns:a16="http://schemas.microsoft.com/office/drawing/2014/main" id="{D635EB81-D8D2-4B4D-B843-3E04EC06097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6427" y="4539493"/>
                  <a:ext cx="673597" cy="692863"/>
                </a:xfrm>
                <a:prstGeom prst="rect">
                  <a:avLst/>
                </a:prstGeom>
                <a:noFill/>
                <a:extLst>
                  <a:ext uri="{909E8E84-426E-40DD-AFC4-6F175D3DCCD1}">
                    <a14:hiddenFill xmlns:a14="http://schemas.microsoft.com/office/drawing/2010/main">
                      <a:solidFill>
                        <a:srgbClr val="FFFFFF"/>
                      </a:solidFill>
                    </a14:hiddenFill>
                  </a:ext>
                </a:extLst>
              </p:spPr>
            </p:pic>
            <p:cxnSp>
              <p:nvCxnSpPr>
                <p:cNvPr id="332" name="Gerade Verbindung mit Pfeil 331">
                  <a:extLst>
                    <a:ext uri="{FF2B5EF4-FFF2-40B4-BE49-F238E27FC236}">
                      <a16:creationId xmlns:a16="http://schemas.microsoft.com/office/drawing/2014/main" id="{3BEB7DE6-4323-49B9-9507-7269180C663F}"/>
                    </a:ext>
                  </a:extLst>
                </p:cNvPr>
                <p:cNvCxnSpPr/>
                <p:nvPr/>
              </p:nvCxnSpPr>
              <p:spPr>
                <a:xfrm flipH="1">
                  <a:off x="5976587" y="4386012"/>
                  <a:ext cx="5854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3" name="Foliennummernplatzhalter 2">
                  <a:extLst>
                    <a:ext uri="{FF2B5EF4-FFF2-40B4-BE49-F238E27FC236}">
                      <a16:creationId xmlns:a16="http://schemas.microsoft.com/office/drawing/2014/main" id="{733D908F-836A-4F8C-95B5-7D663E8E6E13}"/>
                    </a:ext>
                  </a:extLst>
                </p:cNvPr>
                <p:cNvSpPr txBox="1">
                  <a:spLocks/>
                </p:cNvSpPr>
                <p:nvPr/>
              </p:nvSpPr>
              <p:spPr>
                <a:xfrm>
                  <a:off x="4635905" y="529255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17</a:t>
                  </a:fld>
                  <a:endParaRPr lang="en-IE" dirty="0"/>
                </a:p>
              </p:txBody>
            </p:sp>
            <p:grpSp>
              <p:nvGrpSpPr>
                <p:cNvPr id="334" name="Gruppieren 333">
                  <a:extLst>
                    <a:ext uri="{FF2B5EF4-FFF2-40B4-BE49-F238E27FC236}">
                      <a16:creationId xmlns:a16="http://schemas.microsoft.com/office/drawing/2014/main" id="{53FA6261-854C-4E51-8617-18A5FFA04AEB}"/>
                    </a:ext>
                  </a:extLst>
                </p:cNvPr>
                <p:cNvGrpSpPr/>
                <p:nvPr/>
              </p:nvGrpSpPr>
              <p:grpSpPr>
                <a:xfrm>
                  <a:off x="4538758" y="3333076"/>
                  <a:ext cx="564985" cy="829667"/>
                  <a:chOff x="1614231" y="3997877"/>
                  <a:chExt cx="887536" cy="1303327"/>
                </a:xfrm>
              </p:grpSpPr>
              <p:pic>
                <p:nvPicPr>
                  <p:cNvPr id="363" name="Grafik 362">
                    <a:extLst>
                      <a:ext uri="{FF2B5EF4-FFF2-40B4-BE49-F238E27FC236}">
                        <a16:creationId xmlns:a16="http://schemas.microsoft.com/office/drawing/2014/main" id="{53EA640B-9BDA-4790-A16F-75B663002D4D}"/>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1614231" y="4442821"/>
                    <a:ext cx="858383" cy="858383"/>
                  </a:xfrm>
                  <a:prstGeom prst="rect">
                    <a:avLst/>
                  </a:prstGeom>
                  <a:solidFill>
                    <a:schemeClr val="accent1"/>
                  </a:solidFill>
                </p:spPr>
              </p:pic>
              <p:sp>
                <p:nvSpPr>
                  <p:cNvPr id="364" name="Textfeld 363">
                    <a:extLst>
                      <a:ext uri="{FF2B5EF4-FFF2-40B4-BE49-F238E27FC236}">
                        <a16:creationId xmlns:a16="http://schemas.microsoft.com/office/drawing/2014/main" id="{CC607CA3-DE0C-4971-8826-49743CE8E8D8}"/>
                      </a:ext>
                    </a:extLst>
                  </p:cNvPr>
                  <p:cNvSpPr txBox="1"/>
                  <p:nvPr/>
                </p:nvSpPr>
                <p:spPr>
                  <a:xfrm>
                    <a:off x="1622026" y="3997877"/>
                    <a:ext cx="879741" cy="483488"/>
                  </a:xfrm>
                  <a:prstGeom prst="rect">
                    <a:avLst/>
                  </a:prstGeom>
                  <a:noFill/>
                </p:spPr>
                <p:txBody>
                  <a:bodyPr wrap="square" rtlCol="0">
                    <a:spAutoFit/>
                  </a:bodyPr>
                  <a:lstStyle/>
                  <a:p>
                    <a:pPr algn="ctr"/>
                    <a:r>
                      <a:rPr lang="de-DE" sz="1400" b="1" dirty="0"/>
                      <a:t>CHP</a:t>
                    </a:r>
                  </a:p>
                </p:txBody>
              </p:sp>
            </p:grpSp>
            <p:grpSp>
              <p:nvGrpSpPr>
                <p:cNvPr id="335" name="Gruppieren 334">
                  <a:extLst>
                    <a:ext uri="{FF2B5EF4-FFF2-40B4-BE49-F238E27FC236}">
                      <a16:creationId xmlns:a16="http://schemas.microsoft.com/office/drawing/2014/main" id="{8335FA0B-4463-407C-9764-10836D555189}"/>
                    </a:ext>
                  </a:extLst>
                </p:cNvPr>
                <p:cNvGrpSpPr/>
                <p:nvPr/>
              </p:nvGrpSpPr>
              <p:grpSpPr>
                <a:xfrm>
                  <a:off x="7113745" y="3524938"/>
                  <a:ext cx="482668" cy="482668"/>
                  <a:chOff x="6996443" y="2056734"/>
                  <a:chExt cx="657556" cy="657556"/>
                </a:xfrm>
              </p:grpSpPr>
              <p:sp>
                <p:nvSpPr>
                  <p:cNvPr id="361" name="Ellipse 360">
                    <a:extLst>
                      <a:ext uri="{FF2B5EF4-FFF2-40B4-BE49-F238E27FC236}">
                        <a16:creationId xmlns:a16="http://schemas.microsoft.com/office/drawing/2014/main" id="{1997F1C7-2804-472A-8C5F-DDC86E13268D}"/>
                      </a:ext>
                    </a:extLst>
                  </p:cNvPr>
                  <p:cNvSpPr/>
                  <p:nvPr/>
                </p:nvSpPr>
                <p:spPr>
                  <a:xfrm>
                    <a:off x="6996443" y="2056734"/>
                    <a:ext cx="657556" cy="6575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AT">
                      <a:solidFill>
                        <a:prstClr val="white"/>
                      </a:solidFill>
                      <a:latin typeface="Calibri"/>
                    </a:endParaRPr>
                  </a:p>
                </p:txBody>
              </p:sp>
              <p:pic>
                <p:nvPicPr>
                  <p:cNvPr id="362" name="Grafik 361">
                    <a:extLst>
                      <a:ext uri="{FF2B5EF4-FFF2-40B4-BE49-F238E27FC236}">
                        <a16:creationId xmlns:a16="http://schemas.microsoft.com/office/drawing/2014/main" id="{D359812E-EBD1-4B65-BF3F-2FA68C25DE86}"/>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7073482" y="2113866"/>
                    <a:ext cx="503487" cy="503487"/>
                  </a:xfrm>
                  <a:prstGeom prst="rect">
                    <a:avLst/>
                  </a:prstGeom>
                </p:spPr>
              </p:pic>
            </p:grpSp>
            <p:sp>
              <p:nvSpPr>
                <p:cNvPr id="336" name="Rechteck 335">
                  <a:extLst>
                    <a:ext uri="{FF2B5EF4-FFF2-40B4-BE49-F238E27FC236}">
                      <a16:creationId xmlns:a16="http://schemas.microsoft.com/office/drawing/2014/main" id="{A49CE648-FC24-4FB5-89B9-A221FA90C14C}"/>
                    </a:ext>
                  </a:extLst>
                </p:cNvPr>
                <p:cNvSpPr/>
                <p:nvPr/>
              </p:nvSpPr>
              <p:spPr>
                <a:xfrm>
                  <a:off x="6646005" y="3962277"/>
                  <a:ext cx="1532937" cy="307777"/>
                </a:xfrm>
                <a:prstGeom prst="rect">
                  <a:avLst/>
                </a:prstGeom>
              </p:spPr>
              <p:txBody>
                <a:bodyPr wrap="square">
                  <a:spAutoFit/>
                </a:bodyPr>
                <a:lstStyle/>
                <a:p>
                  <a:pPr defTabSz="914377">
                    <a:defRPr/>
                  </a:pPr>
                  <a:r>
                    <a:rPr lang="de-AT" sz="1400" b="1" dirty="0" err="1"/>
                    <a:t>Weather</a:t>
                  </a:r>
                  <a:r>
                    <a:rPr lang="de-AT" sz="1400" b="1" dirty="0"/>
                    <a:t> </a:t>
                  </a:r>
                  <a:r>
                    <a:rPr lang="de-AT" sz="1400" b="1" dirty="0" err="1"/>
                    <a:t>forecast</a:t>
                  </a:r>
                  <a:endParaRPr lang="de-AT" sz="1400" b="1" dirty="0"/>
                </a:p>
              </p:txBody>
            </p:sp>
            <p:sp>
              <p:nvSpPr>
                <p:cNvPr id="337" name="Textfeld 336">
                  <a:extLst>
                    <a:ext uri="{FF2B5EF4-FFF2-40B4-BE49-F238E27FC236}">
                      <a16:creationId xmlns:a16="http://schemas.microsoft.com/office/drawing/2014/main" id="{4D019C70-59BE-49E2-9263-10120DBAC78C}"/>
                    </a:ext>
                  </a:extLst>
                </p:cNvPr>
                <p:cNvSpPr txBox="1"/>
                <p:nvPr/>
              </p:nvSpPr>
              <p:spPr>
                <a:xfrm>
                  <a:off x="5127648" y="3329826"/>
                  <a:ext cx="560022" cy="307777"/>
                </a:xfrm>
                <a:prstGeom prst="rect">
                  <a:avLst/>
                </a:prstGeom>
                <a:noFill/>
              </p:spPr>
              <p:txBody>
                <a:bodyPr wrap="square" rtlCol="0">
                  <a:spAutoFit/>
                </a:bodyPr>
                <a:lstStyle/>
                <a:p>
                  <a:pPr algn="ctr"/>
                  <a:r>
                    <a:rPr lang="de-DE" sz="1400" b="1" dirty="0"/>
                    <a:t>TES</a:t>
                  </a:r>
                </a:p>
              </p:txBody>
            </p:sp>
            <p:cxnSp>
              <p:nvCxnSpPr>
                <p:cNvPr id="338" name="Gerade Verbindung mit Pfeil 337">
                  <a:extLst>
                    <a:ext uri="{FF2B5EF4-FFF2-40B4-BE49-F238E27FC236}">
                      <a16:creationId xmlns:a16="http://schemas.microsoft.com/office/drawing/2014/main" id="{5F3EEFF5-DA80-42CA-96BC-B64359AD5030}"/>
                    </a:ext>
                  </a:extLst>
                </p:cNvPr>
                <p:cNvCxnSpPr/>
                <p:nvPr/>
              </p:nvCxnSpPr>
              <p:spPr>
                <a:xfrm>
                  <a:off x="4768691" y="4196930"/>
                  <a:ext cx="0" cy="2917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9" name="Gerade Verbindung mit Pfeil 338">
                  <a:extLst>
                    <a:ext uri="{FF2B5EF4-FFF2-40B4-BE49-F238E27FC236}">
                      <a16:creationId xmlns:a16="http://schemas.microsoft.com/office/drawing/2014/main" id="{73AEA8BB-EBEE-4477-B232-9A998D9FE7D9}"/>
                    </a:ext>
                  </a:extLst>
                </p:cNvPr>
                <p:cNvCxnSpPr/>
                <p:nvPr/>
              </p:nvCxnSpPr>
              <p:spPr>
                <a:xfrm flipH="1" flipV="1">
                  <a:off x="5402364" y="5084208"/>
                  <a:ext cx="2052134" cy="138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0" name="Textfeld 359">
                  <a:extLst>
                    <a:ext uri="{FF2B5EF4-FFF2-40B4-BE49-F238E27FC236}">
                      <a16:creationId xmlns:a16="http://schemas.microsoft.com/office/drawing/2014/main" id="{6206BC9A-8A14-437A-A8A1-565CBA8C8864}"/>
                    </a:ext>
                  </a:extLst>
                </p:cNvPr>
                <p:cNvSpPr txBox="1"/>
                <p:nvPr/>
              </p:nvSpPr>
              <p:spPr>
                <a:xfrm>
                  <a:off x="6279522" y="5260084"/>
                  <a:ext cx="2071225" cy="367324"/>
                </a:xfrm>
                <a:prstGeom prst="rect">
                  <a:avLst/>
                </a:prstGeom>
                <a:noFill/>
              </p:spPr>
              <p:txBody>
                <a:bodyPr wrap="square" rtlCol="0">
                  <a:spAutoFit/>
                </a:bodyPr>
                <a:lstStyle/>
                <a:p>
                  <a:pPr algn="ctr"/>
                  <a:r>
                    <a:rPr lang="de-DE" sz="1400" b="1" dirty="0"/>
                    <a:t>Solar thermal</a:t>
                  </a:r>
                </a:p>
              </p:txBody>
            </p:sp>
            <p:cxnSp>
              <p:nvCxnSpPr>
                <p:cNvPr id="341" name="Gerade Verbindung mit Pfeil 340">
                  <a:extLst>
                    <a:ext uri="{FF2B5EF4-FFF2-40B4-BE49-F238E27FC236}">
                      <a16:creationId xmlns:a16="http://schemas.microsoft.com/office/drawing/2014/main" id="{F8F4EE2B-C4BF-4782-A65C-DF157DA17A13}"/>
                    </a:ext>
                  </a:extLst>
                </p:cNvPr>
                <p:cNvCxnSpPr/>
                <p:nvPr/>
              </p:nvCxnSpPr>
              <p:spPr>
                <a:xfrm flipH="1">
                  <a:off x="5402364" y="4373687"/>
                  <a:ext cx="637124" cy="5200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2" name="Gerade Verbindung mit Pfeil 341">
                  <a:extLst>
                    <a:ext uri="{FF2B5EF4-FFF2-40B4-BE49-F238E27FC236}">
                      <a16:creationId xmlns:a16="http://schemas.microsoft.com/office/drawing/2014/main" id="{102470A3-A297-46B1-80E5-FAA5B65999D0}"/>
                    </a:ext>
                  </a:extLst>
                </p:cNvPr>
                <p:cNvCxnSpPr>
                  <a:cxnSpLocks/>
                  <a:endCxn id="358" idx="1"/>
                </p:cNvCxnSpPr>
                <p:nvPr/>
              </p:nvCxnSpPr>
              <p:spPr>
                <a:xfrm flipH="1">
                  <a:off x="6532353" y="4373687"/>
                  <a:ext cx="10509" cy="67709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43" name="Gruppieren 342">
                  <a:extLst>
                    <a:ext uri="{FF2B5EF4-FFF2-40B4-BE49-F238E27FC236}">
                      <a16:creationId xmlns:a16="http://schemas.microsoft.com/office/drawing/2014/main" id="{AC9EFF11-54AE-4886-B142-F1C05BFBDBFB}"/>
                    </a:ext>
                  </a:extLst>
                </p:cNvPr>
                <p:cNvGrpSpPr/>
                <p:nvPr/>
              </p:nvGrpSpPr>
              <p:grpSpPr>
                <a:xfrm>
                  <a:off x="6418557" y="5003543"/>
                  <a:ext cx="171540" cy="151017"/>
                  <a:chOff x="7314057" y="5119702"/>
                  <a:chExt cx="248779" cy="218993"/>
                </a:xfrm>
              </p:grpSpPr>
              <p:sp>
                <p:nvSpPr>
                  <p:cNvPr id="356" name="Gleichschenkliges Dreieck 355">
                    <a:extLst>
                      <a:ext uri="{FF2B5EF4-FFF2-40B4-BE49-F238E27FC236}">
                        <a16:creationId xmlns:a16="http://schemas.microsoft.com/office/drawing/2014/main" id="{C8BEEAA9-EC74-46DC-897B-2856B7909CBB}"/>
                      </a:ext>
                    </a:extLst>
                  </p:cNvPr>
                  <p:cNvSpPr/>
                  <p:nvPr/>
                </p:nvSpPr>
                <p:spPr>
                  <a:xfrm rot="5400000">
                    <a:off x="7298732" y="5186376"/>
                    <a:ext cx="167644" cy="1369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7" name="Gleichschenkliges Dreieck 356">
                    <a:extLst>
                      <a:ext uri="{FF2B5EF4-FFF2-40B4-BE49-F238E27FC236}">
                        <a16:creationId xmlns:a16="http://schemas.microsoft.com/office/drawing/2014/main" id="{8A4A792D-FB04-4A60-AA4F-4668D2C4E8D1}"/>
                      </a:ext>
                    </a:extLst>
                  </p:cNvPr>
                  <p:cNvSpPr/>
                  <p:nvPr/>
                </p:nvSpPr>
                <p:spPr>
                  <a:xfrm rot="16200000">
                    <a:off x="7410516" y="5186374"/>
                    <a:ext cx="167644" cy="1369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8" name="Gleichschenkliges Dreieck 357">
                    <a:extLst>
                      <a:ext uri="{FF2B5EF4-FFF2-40B4-BE49-F238E27FC236}">
                        <a16:creationId xmlns:a16="http://schemas.microsoft.com/office/drawing/2014/main" id="{03982C9F-AEFA-4F47-9801-504B21FBAB41}"/>
                      </a:ext>
                    </a:extLst>
                  </p:cNvPr>
                  <p:cNvSpPr/>
                  <p:nvPr/>
                </p:nvSpPr>
                <p:spPr>
                  <a:xfrm rot="10800000">
                    <a:off x="7353380" y="5119702"/>
                    <a:ext cx="167643" cy="1369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44" name="Abgerundetes Rechteck 33">
                  <a:extLst>
                    <a:ext uri="{FF2B5EF4-FFF2-40B4-BE49-F238E27FC236}">
                      <a16:creationId xmlns:a16="http://schemas.microsoft.com/office/drawing/2014/main" id="{2BE87C7B-EE00-4200-9602-350A8EA81703}"/>
                    </a:ext>
                  </a:extLst>
                </p:cNvPr>
                <p:cNvSpPr/>
                <p:nvPr/>
              </p:nvSpPr>
              <p:spPr>
                <a:xfrm>
                  <a:off x="8523682" y="4051405"/>
                  <a:ext cx="3408756" cy="455144"/>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a:t>
                  </a:r>
                  <a:r>
                    <a:rPr lang="en-GB" dirty="0"/>
                    <a:t> Control of solar thermal plant</a:t>
                  </a:r>
                </a:p>
              </p:txBody>
            </p:sp>
            <p:pic>
              <p:nvPicPr>
                <p:cNvPr id="345" name="Grafik 344">
                  <a:extLst>
                    <a:ext uri="{FF2B5EF4-FFF2-40B4-BE49-F238E27FC236}">
                      <a16:creationId xmlns:a16="http://schemas.microsoft.com/office/drawing/2014/main" id="{5E76E35F-0473-4210-885C-62E03D7FA3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36253" y="4658883"/>
                  <a:ext cx="3496185" cy="1333065"/>
                </a:xfrm>
                <a:prstGeom prst="rect">
                  <a:avLst/>
                </a:prstGeom>
              </p:spPr>
            </p:pic>
            <p:grpSp>
              <p:nvGrpSpPr>
                <p:cNvPr id="346" name="Gruppieren 345">
                  <a:extLst>
                    <a:ext uri="{FF2B5EF4-FFF2-40B4-BE49-F238E27FC236}">
                      <a16:creationId xmlns:a16="http://schemas.microsoft.com/office/drawing/2014/main" id="{953DE2BF-BB2A-4C51-BC77-B94F7D62FCAC}"/>
                    </a:ext>
                  </a:extLst>
                </p:cNvPr>
                <p:cNvGrpSpPr/>
                <p:nvPr/>
              </p:nvGrpSpPr>
              <p:grpSpPr>
                <a:xfrm rot="5400000">
                  <a:off x="5877802" y="4943183"/>
                  <a:ext cx="353684" cy="210609"/>
                  <a:chOff x="1376154" y="3107533"/>
                  <a:chExt cx="944995" cy="360117"/>
                </a:xfrm>
                <a:gradFill flip="none" rotWithShape="1">
                  <a:gsLst>
                    <a:gs pos="27000">
                      <a:srgbClr val="FF9966"/>
                    </a:gs>
                    <a:gs pos="57000">
                      <a:srgbClr val="66CCFF"/>
                    </a:gs>
                    <a:gs pos="89000">
                      <a:schemeClr val="accent1">
                        <a:lumMod val="75000"/>
                      </a:schemeClr>
                    </a:gs>
                  </a:gsLst>
                  <a:lin ang="0" scaled="0"/>
                  <a:tileRect/>
                </a:gradFill>
              </p:grpSpPr>
              <p:sp>
                <p:nvSpPr>
                  <p:cNvPr id="354" name="Rechteck 113">
                    <a:extLst>
                      <a:ext uri="{FF2B5EF4-FFF2-40B4-BE49-F238E27FC236}">
                        <a16:creationId xmlns:a16="http://schemas.microsoft.com/office/drawing/2014/main" id="{7C339805-ED44-41E3-8D51-13DC8CFDD73E}"/>
                      </a:ext>
                    </a:extLst>
                  </p:cNvPr>
                  <p:cNvSpPr/>
                  <p:nvPr/>
                </p:nvSpPr>
                <p:spPr>
                  <a:xfrm rot="5400000">
                    <a:off x="1668600" y="2815101"/>
                    <a:ext cx="360108" cy="944990"/>
                  </a:xfrm>
                  <a:custGeom>
                    <a:avLst/>
                    <a:gdLst>
                      <a:gd name="connsiteX0" fmla="*/ 0 w 218245"/>
                      <a:gd name="connsiteY0" fmla="*/ 0 h 419234"/>
                      <a:gd name="connsiteX1" fmla="*/ 218245 w 218245"/>
                      <a:gd name="connsiteY1" fmla="*/ 0 h 419234"/>
                      <a:gd name="connsiteX2" fmla="*/ 218245 w 218245"/>
                      <a:gd name="connsiteY2" fmla="*/ 419234 h 419234"/>
                      <a:gd name="connsiteX3" fmla="*/ 0 w 218245"/>
                      <a:gd name="connsiteY3" fmla="*/ 419234 h 419234"/>
                      <a:gd name="connsiteX4" fmla="*/ 0 w 218245"/>
                      <a:gd name="connsiteY4"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0 w 219175"/>
                      <a:gd name="connsiteY5"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100 w 219175"/>
                      <a:gd name="connsiteY5" fmla="*/ 70328 h 419234"/>
                      <a:gd name="connsiteX6" fmla="*/ 0 w 219175"/>
                      <a:gd name="connsiteY6"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100 w 219175"/>
                      <a:gd name="connsiteY6" fmla="*/ 70328 h 419234"/>
                      <a:gd name="connsiteX7" fmla="*/ 0 w 219175"/>
                      <a:gd name="connsiteY7" fmla="*/ 0 h 419234"/>
                      <a:gd name="connsiteX0" fmla="*/ 15916 w 235091"/>
                      <a:gd name="connsiteY0" fmla="*/ 0 h 419234"/>
                      <a:gd name="connsiteX1" fmla="*/ 234161 w 235091"/>
                      <a:gd name="connsiteY1" fmla="*/ 0 h 419234"/>
                      <a:gd name="connsiteX2" fmla="*/ 235091 w 235091"/>
                      <a:gd name="connsiteY2" fmla="*/ 67947 h 419234"/>
                      <a:gd name="connsiteX3" fmla="*/ 233378 w 235091"/>
                      <a:gd name="connsiteY3" fmla="*/ 346696 h 419234"/>
                      <a:gd name="connsiteX4" fmla="*/ 234161 w 235091"/>
                      <a:gd name="connsiteY4" fmla="*/ 419234 h 419234"/>
                      <a:gd name="connsiteX5" fmla="*/ 15916 w 235091"/>
                      <a:gd name="connsiteY5" fmla="*/ 419234 h 419234"/>
                      <a:gd name="connsiteX6" fmla="*/ 16684 w 235091"/>
                      <a:gd name="connsiteY6" fmla="*/ 346696 h 419234"/>
                      <a:gd name="connsiteX7" fmla="*/ 16016 w 235091"/>
                      <a:gd name="connsiteY7" fmla="*/ 70328 h 419234"/>
                      <a:gd name="connsiteX8" fmla="*/ 15916 w 235091"/>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6696 h 419234"/>
                      <a:gd name="connsiteX7" fmla="*/ 100 w 219175"/>
                      <a:gd name="connsiteY7" fmla="*/ 70328 h 419234"/>
                      <a:gd name="connsiteX8" fmla="*/ 0 w 219175"/>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1933 h 419234"/>
                      <a:gd name="connsiteX7" fmla="*/ 100 w 219175"/>
                      <a:gd name="connsiteY7" fmla="*/ 70328 h 419234"/>
                      <a:gd name="connsiteX8" fmla="*/ 0 w 219175"/>
                      <a:gd name="connsiteY8" fmla="*/ 0 h 419234"/>
                      <a:gd name="connsiteX0" fmla="*/ 0 w 220361"/>
                      <a:gd name="connsiteY0" fmla="*/ 0 h 419234"/>
                      <a:gd name="connsiteX1" fmla="*/ 218245 w 220361"/>
                      <a:gd name="connsiteY1" fmla="*/ 0 h 419234"/>
                      <a:gd name="connsiteX2" fmla="*/ 219175 w 220361"/>
                      <a:gd name="connsiteY2" fmla="*/ 67947 h 419234"/>
                      <a:gd name="connsiteX3" fmla="*/ 220361 w 220361"/>
                      <a:gd name="connsiteY3" fmla="*/ 350933 h 419234"/>
                      <a:gd name="connsiteX4" fmla="*/ 218245 w 220361"/>
                      <a:gd name="connsiteY4" fmla="*/ 419234 h 419234"/>
                      <a:gd name="connsiteX5" fmla="*/ 0 w 220361"/>
                      <a:gd name="connsiteY5" fmla="*/ 419234 h 419234"/>
                      <a:gd name="connsiteX6" fmla="*/ 768 w 220361"/>
                      <a:gd name="connsiteY6" fmla="*/ 341933 h 419234"/>
                      <a:gd name="connsiteX7" fmla="*/ 100 w 220361"/>
                      <a:gd name="connsiteY7" fmla="*/ 70328 h 419234"/>
                      <a:gd name="connsiteX8" fmla="*/ 0 w 220361"/>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51992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34386"/>
                      <a:gd name="connsiteY0" fmla="*/ 0 h 419234"/>
                      <a:gd name="connsiteX1" fmla="*/ 218245 w 234386"/>
                      <a:gd name="connsiteY1" fmla="*/ 0 h 419234"/>
                      <a:gd name="connsiteX2" fmla="*/ 219175 w 234386"/>
                      <a:gd name="connsiteY2" fmla="*/ 67947 h 419234"/>
                      <a:gd name="connsiteX3" fmla="*/ 217462 w 234386"/>
                      <a:gd name="connsiteY3" fmla="*/ 345636 h 419234"/>
                      <a:gd name="connsiteX4" fmla="*/ 218406 w 234386"/>
                      <a:gd name="connsiteY4" fmla="*/ 350680 h 419234"/>
                      <a:gd name="connsiteX5" fmla="*/ 218245 w 234386"/>
                      <a:gd name="connsiteY5" fmla="*/ 419234 h 419234"/>
                      <a:gd name="connsiteX6" fmla="*/ 0 w 234386"/>
                      <a:gd name="connsiteY6" fmla="*/ 419234 h 419234"/>
                      <a:gd name="connsiteX7" fmla="*/ 768 w 234386"/>
                      <a:gd name="connsiteY7" fmla="*/ 341933 h 419234"/>
                      <a:gd name="connsiteX8" fmla="*/ 100 w 234386"/>
                      <a:gd name="connsiteY8" fmla="*/ 70328 h 419234"/>
                      <a:gd name="connsiteX9" fmla="*/ 0 w 234386"/>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5507 w 219217"/>
                      <a:gd name="connsiteY4" fmla="*/ 359154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46443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856"/>
                      <a:gd name="connsiteY0" fmla="*/ 0 h 419234"/>
                      <a:gd name="connsiteX1" fmla="*/ 218245 w 219856"/>
                      <a:gd name="connsiteY1" fmla="*/ 0 h 419234"/>
                      <a:gd name="connsiteX2" fmla="*/ 219175 w 219856"/>
                      <a:gd name="connsiteY2" fmla="*/ 67947 h 419234"/>
                      <a:gd name="connsiteX3" fmla="*/ 217462 w 219856"/>
                      <a:gd name="connsiteY3" fmla="*/ 345636 h 419234"/>
                      <a:gd name="connsiteX4" fmla="*/ 219856 w 219856"/>
                      <a:gd name="connsiteY4" fmla="*/ 353858 h 419234"/>
                      <a:gd name="connsiteX5" fmla="*/ 218245 w 219856"/>
                      <a:gd name="connsiteY5" fmla="*/ 419234 h 419234"/>
                      <a:gd name="connsiteX6" fmla="*/ 0 w 219856"/>
                      <a:gd name="connsiteY6" fmla="*/ 419234 h 419234"/>
                      <a:gd name="connsiteX7" fmla="*/ 768 w 219856"/>
                      <a:gd name="connsiteY7" fmla="*/ 341933 h 419234"/>
                      <a:gd name="connsiteX8" fmla="*/ 100 w 219856"/>
                      <a:gd name="connsiteY8" fmla="*/ 70328 h 419234"/>
                      <a:gd name="connsiteX9" fmla="*/ 0 w 219856"/>
                      <a:gd name="connsiteY9" fmla="*/ 0 h 419234"/>
                      <a:gd name="connsiteX0" fmla="*/ 0 w 221305"/>
                      <a:gd name="connsiteY0" fmla="*/ 0 h 419234"/>
                      <a:gd name="connsiteX1" fmla="*/ 218245 w 221305"/>
                      <a:gd name="connsiteY1" fmla="*/ 0 h 419234"/>
                      <a:gd name="connsiteX2" fmla="*/ 219175 w 221305"/>
                      <a:gd name="connsiteY2" fmla="*/ 67947 h 419234"/>
                      <a:gd name="connsiteX3" fmla="*/ 217462 w 221305"/>
                      <a:gd name="connsiteY3" fmla="*/ 345636 h 419234"/>
                      <a:gd name="connsiteX4" fmla="*/ 221305 w 221305"/>
                      <a:gd name="connsiteY4" fmla="*/ 358095 h 419234"/>
                      <a:gd name="connsiteX5" fmla="*/ 218245 w 221305"/>
                      <a:gd name="connsiteY5" fmla="*/ 419234 h 419234"/>
                      <a:gd name="connsiteX6" fmla="*/ 0 w 221305"/>
                      <a:gd name="connsiteY6" fmla="*/ 419234 h 419234"/>
                      <a:gd name="connsiteX7" fmla="*/ 768 w 221305"/>
                      <a:gd name="connsiteY7" fmla="*/ 341933 h 419234"/>
                      <a:gd name="connsiteX8" fmla="*/ 100 w 221305"/>
                      <a:gd name="connsiteY8" fmla="*/ 70328 h 419234"/>
                      <a:gd name="connsiteX9" fmla="*/ 0 w 221305"/>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17" h="419234">
                        <a:moveTo>
                          <a:pt x="0" y="0"/>
                        </a:moveTo>
                        <a:lnTo>
                          <a:pt x="218245" y="0"/>
                        </a:lnTo>
                        <a:lnTo>
                          <a:pt x="219175" y="67947"/>
                        </a:lnTo>
                        <a:cubicBezTo>
                          <a:pt x="219570" y="162276"/>
                          <a:pt x="217067" y="251307"/>
                          <a:pt x="217462" y="345636"/>
                        </a:cubicBezTo>
                        <a:lnTo>
                          <a:pt x="218245" y="419234"/>
                        </a:lnTo>
                        <a:lnTo>
                          <a:pt x="0" y="419234"/>
                        </a:lnTo>
                        <a:lnTo>
                          <a:pt x="768" y="341933"/>
                        </a:lnTo>
                        <a:cubicBezTo>
                          <a:pt x="785" y="283782"/>
                          <a:pt x="228" y="128111"/>
                          <a:pt x="100" y="70328"/>
                        </a:cubicBezTo>
                        <a:cubicBezTo>
                          <a:pt x="67" y="46885"/>
                          <a:pt x="33" y="23443"/>
                          <a:pt x="0" y="0"/>
                        </a:cubicBezTo>
                        <a:close/>
                      </a:path>
                    </a:pathLst>
                  </a:custGeom>
                  <a:grp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cxnSp>
                <p:nvCxnSpPr>
                  <p:cNvPr id="355" name="Gerade Verbindung 122">
                    <a:extLst>
                      <a:ext uri="{FF2B5EF4-FFF2-40B4-BE49-F238E27FC236}">
                        <a16:creationId xmlns:a16="http://schemas.microsoft.com/office/drawing/2014/main" id="{8607379D-1089-4265-9A44-5D43647FC0F6}"/>
                      </a:ext>
                    </a:extLst>
                  </p:cNvPr>
                  <p:cNvCxnSpPr>
                    <a:cxnSpLocks/>
                    <a:stCxn id="354" idx="4"/>
                    <a:endCxn id="354" idx="0"/>
                  </p:cNvCxnSpPr>
                  <p:nvPr/>
                </p:nvCxnSpPr>
                <p:spPr>
                  <a:xfrm flipV="1">
                    <a:off x="1376154" y="3107533"/>
                    <a:ext cx="944990" cy="358513"/>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47" name="Gruppieren 346">
                  <a:extLst>
                    <a:ext uri="{FF2B5EF4-FFF2-40B4-BE49-F238E27FC236}">
                      <a16:creationId xmlns:a16="http://schemas.microsoft.com/office/drawing/2014/main" id="{CA4B658D-AAF2-47EC-875B-17DA0E6FCE7B}"/>
                    </a:ext>
                  </a:extLst>
                </p:cNvPr>
                <p:cNvGrpSpPr/>
                <p:nvPr/>
              </p:nvGrpSpPr>
              <p:grpSpPr>
                <a:xfrm rot="5400000">
                  <a:off x="5877225" y="4287530"/>
                  <a:ext cx="353684" cy="210609"/>
                  <a:chOff x="1376154" y="3107533"/>
                  <a:chExt cx="944995" cy="360117"/>
                </a:xfrm>
                <a:gradFill flip="none" rotWithShape="1">
                  <a:gsLst>
                    <a:gs pos="17000">
                      <a:srgbClr val="C00000"/>
                    </a:gs>
                    <a:gs pos="53000">
                      <a:srgbClr val="FF0000"/>
                    </a:gs>
                    <a:gs pos="89000">
                      <a:srgbClr val="FF5050"/>
                    </a:gs>
                  </a:gsLst>
                  <a:lin ang="0" scaled="0"/>
                  <a:tileRect/>
                </a:gradFill>
              </p:grpSpPr>
              <p:sp>
                <p:nvSpPr>
                  <p:cNvPr id="352" name="Rechteck 113">
                    <a:extLst>
                      <a:ext uri="{FF2B5EF4-FFF2-40B4-BE49-F238E27FC236}">
                        <a16:creationId xmlns:a16="http://schemas.microsoft.com/office/drawing/2014/main" id="{4C3B4515-24E4-4BBF-9BCC-2C97F7BDEEED}"/>
                      </a:ext>
                    </a:extLst>
                  </p:cNvPr>
                  <p:cNvSpPr/>
                  <p:nvPr/>
                </p:nvSpPr>
                <p:spPr>
                  <a:xfrm rot="5400000">
                    <a:off x="1668600" y="2815101"/>
                    <a:ext cx="360108" cy="944990"/>
                  </a:xfrm>
                  <a:custGeom>
                    <a:avLst/>
                    <a:gdLst>
                      <a:gd name="connsiteX0" fmla="*/ 0 w 218245"/>
                      <a:gd name="connsiteY0" fmla="*/ 0 h 419234"/>
                      <a:gd name="connsiteX1" fmla="*/ 218245 w 218245"/>
                      <a:gd name="connsiteY1" fmla="*/ 0 h 419234"/>
                      <a:gd name="connsiteX2" fmla="*/ 218245 w 218245"/>
                      <a:gd name="connsiteY2" fmla="*/ 419234 h 419234"/>
                      <a:gd name="connsiteX3" fmla="*/ 0 w 218245"/>
                      <a:gd name="connsiteY3" fmla="*/ 419234 h 419234"/>
                      <a:gd name="connsiteX4" fmla="*/ 0 w 218245"/>
                      <a:gd name="connsiteY4"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0 w 219175"/>
                      <a:gd name="connsiteY5"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100 w 219175"/>
                      <a:gd name="connsiteY5" fmla="*/ 70328 h 419234"/>
                      <a:gd name="connsiteX6" fmla="*/ 0 w 219175"/>
                      <a:gd name="connsiteY6"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100 w 219175"/>
                      <a:gd name="connsiteY6" fmla="*/ 70328 h 419234"/>
                      <a:gd name="connsiteX7" fmla="*/ 0 w 219175"/>
                      <a:gd name="connsiteY7" fmla="*/ 0 h 419234"/>
                      <a:gd name="connsiteX0" fmla="*/ 15916 w 235091"/>
                      <a:gd name="connsiteY0" fmla="*/ 0 h 419234"/>
                      <a:gd name="connsiteX1" fmla="*/ 234161 w 235091"/>
                      <a:gd name="connsiteY1" fmla="*/ 0 h 419234"/>
                      <a:gd name="connsiteX2" fmla="*/ 235091 w 235091"/>
                      <a:gd name="connsiteY2" fmla="*/ 67947 h 419234"/>
                      <a:gd name="connsiteX3" fmla="*/ 233378 w 235091"/>
                      <a:gd name="connsiteY3" fmla="*/ 346696 h 419234"/>
                      <a:gd name="connsiteX4" fmla="*/ 234161 w 235091"/>
                      <a:gd name="connsiteY4" fmla="*/ 419234 h 419234"/>
                      <a:gd name="connsiteX5" fmla="*/ 15916 w 235091"/>
                      <a:gd name="connsiteY5" fmla="*/ 419234 h 419234"/>
                      <a:gd name="connsiteX6" fmla="*/ 16684 w 235091"/>
                      <a:gd name="connsiteY6" fmla="*/ 346696 h 419234"/>
                      <a:gd name="connsiteX7" fmla="*/ 16016 w 235091"/>
                      <a:gd name="connsiteY7" fmla="*/ 70328 h 419234"/>
                      <a:gd name="connsiteX8" fmla="*/ 15916 w 235091"/>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6696 h 419234"/>
                      <a:gd name="connsiteX7" fmla="*/ 100 w 219175"/>
                      <a:gd name="connsiteY7" fmla="*/ 70328 h 419234"/>
                      <a:gd name="connsiteX8" fmla="*/ 0 w 219175"/>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1933 h 419234"/>
                      <a:gd name="connsiteX7" fmla="*/ 100 w 219175"/>
                      <a:gd name="connsiteY7" fmla="*/ 70328 h 419234"/>
                      <a:gd name="connsiteX8" fmla="*/ 0 w 219175"/>
                      <a:gd name="connsiteY8" fmla="*/ 0 h 419234"/>
                      <a:gd name="connsiteX0" fmla="*/ 0 w 220361"/>
                      <a:gd name="connsiteY0" fmla="*/ 0 h 419234"/>
                      <a:gd name="connsiteX1" fmla="*/ 218245 w 220361"/>
                      <a:gd name="connsiteY1" fmla="*/ 0 h 419234"/>
                      <a:gd name="connsiteX2" fmla="*/ 219175 w 220361"/>
                      <a:gd name="connsiteY2" fmla="*/ 67947 h 419234"/>
                      <a:gd name="connsiteX3" fmla="*/ 220361 w 220361"/>
                      <a:gd name="connsiteY3" fmla="*/ 350933 h 419234"/>
                      <a:gd name="connsiteX4" fmla="*/ 218245 w 220361"/>
                      <a:gd name="connsiteY4" fmla="*/ 419234 h 419234"/>
                      <a:gd name="connsiteX5" fmla="*/ 0 w 220361"/>
                      <a:gd name="connsiteY5" fmla="*/ 419234 h 419234"/>
                      <a:gd name="connsiteX6" fmla="*/ 768 w 220361"/>
                      <a:gd name="connsiteY6" fmla="*/ 341933 h 419234"/>
                      <a:gd name="connsiteX7" fmla="*/ 100 w 220361"/>
                      <a:gd name="connsiteY7" fmla="*/ 70328 h 419234"/>
                      <a:gd name="connsiteX8" fmla="*/ 0 w 220361"/>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51992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34386"/>
                      <a:gd name="connsiteY0" fmla="*/ 0 h 419234"/>
                      <a:gd name="connsiteX1" fmla="*/ 218245 w 234386"/>
                      <a:gd name="connsiteY1" fmla="*/ 0 h 419234"/>
                      <a:gd name="connsiteX2" fmla="*/ 219175 w 234386"/>
                      <a:gd name="connsiteY2" fmla="*/ 67947 h 419234"/>
                      <a:gd name="connsiteX3" fmla="*/ 217462 w 234386"/>
                      <a:gd name="connsiteY3" fmla="*/ 345636 h 419234"/>
                      <a:gd name="connsiteX4" fmla="*/ 218406 w 234386"/>
                      <a:gd name="connsiteY4" fmla="*/ 350680 h 419234"/>
                      <a:gd name="connsiteX5" fmla="*/ 218245 w 234386"/>
                      <a:gd name="connsiteY5" fmla="*/ 419234 h 419234"/>
                      <a:gd name="connsiteX6" fmla="*/ 0 w 234386"/>
                      <a:gd name="connsiteY6" fmla="*/ 419234 h 419234"/>
                      <a:gd name="connsiteX7" fmla="*/ 768 w 234386"/>
                      <a:gd name="connsiteY7" fmla="*/ 341933 h 419234"/>
                      <a:gd name="connsiteX8" fmla="*/ 100 w 234386"/>
                      <a:gd name="connsiteY8" fmla="*/ 70328 h 419234"/>
                      <a:gd name="connsiteX9" fmla="*/ 0 w 234386"/>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5507 w 219217"/>
                      <a:gd name="connsiteY4" fmla="*/ 359154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46443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856"/>
                      <a:gd name="connsiteY0" fmla="*/ 0 h 419234"/>
                      <a:gd name="connsiteX1" fmla="*/ 218245 w 219856"/>
                      <a:gd name="connsiteY1" fmla="*/ 0 h 419234"/>
                      <a:gd name="connsiteX2" fmla="*/ 219175 w 219856"/>
                      <a:gd name="connsiteY2" fmla="*/ 67947 h 419234"/>
                      <a:gd name="connsiteX3" fmla="*/ 217462 w 219856"/>
                      <a:gd name="connsiteY3" fmla="*/ 345636 h 419234"/>
                      <a:gd name="connsiteX4" fmla="*/ 219856 w 219856"/>
                      <a:gd name="connsiteY4" fmla="*/ 353858 h 419234"/>
                      <a:gd name="connsiteX5" fmla="*/ 218245 w 219856"/>
                      <a:gd name="connsiteY5" fmla="*/ 419234 h 419234"/>
                      <a:gd name="connsiteX6" fmla="*/ 0 w 219856"/>
                      <a:gd name="connsiteY6" fmla="*/ 419234 h 419234"/>
                      <a:gd name="connsiteX7" fmla="*/ 768 w 219856"/>
                      <a:gd name="connsiteY7" fmla="*/ 341933 h 419234"/>
                      <a:gd name="connsiteX8" fmla="*/ 100 w 219856"/>
                      <a:gd name="connsiteY8" fmla="*/ 70328 h 419234"/>
                      <a:gd name="connsiteX9" fmla="*/ 0 w 219856"/>
                      <a:gd name="connsiteY9" fmla="*/ 0 h 419234"/>
                      <a:gd name="connsiteX0" fmla="*/ 0 w 221305"/>
                      <a:gd name="connsiteY0" fmla="*/ 0 h 419234"/>
                      <a:gd name="connsiteX1" fmla="*/ 218245 w 221305"/>
                      <a:gd name="connsiteY1" fmla="*/ 0 h 419234"/>
                      <a:gd name="connsiteX2" fmla="*/ 219175 w 221305"/>
                      <a:gd name="connsiteY2" fmla="*/ 67947 h 419234"/>
                      <a:gd name="connsiteX3" fmla="*/ 217462 w 221305"/>
                      <a:gd name="connsiteY3" fmla="*/ 345636 h 419234"/>
                      <a:gd name="connsiteX4" fmla="*/ 221305 w 221305"/>
                      <a:gd name="connsiteY4" fmla="*/ 358095 h 419234"/>
                      <a:gd name="connsiteX5" fmla="*/ 218245 w 221305"/>
                      <a:gd name="connsiteY5" fmla="*/ 419234 h 419234"/>
                      <a:gd name="connsiteX6" fmla="*/ 0 w 221305"/>
                      <a:gd name="connsiteY6" fmla="*/ 419234 h 419234"/>
                      <a:gd name="connsiteX7" fmla="*/ 768 w 221305"/>
                      <a:gd name="connsiteY7" fmla="*/ 341933 h 419234"/>
                      <a:gd name="connsiteX8" fmla="*/ 100 w 221305"/>
                      <a:gd name="connsiteY8" fmla="*/ 70328 h 419234"/>
                      <a:gd name="connsiteX9" fmla="*/ 0 w 221305"/>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17" h="419234">
                        <a:moveTo>
                          <a:pt x="0" y="0"/>
                        </a:moveTo>
                        <a:lnTo>
                          <a:pt x="218245" y="0"/>
                        </a:lnTo>
                        <a:lnTo>
                          <a:pt x="219175" y="67947"/>
                        </a:lnTo>
                        <a:cubicBezTo>
                          <a:pt x="219570" y="162276"/>
                          <a:pt x="217067" y="251307"/>
                          <a:pt x="217462" y="345636"/>
                        </a:cubicBezTo>
                        <a:lnTo>
                          <a:pt x="218245" y="419234"/>
                        </a:lnTo>
                        <a:lnTo>
                          <a:pt x="0" y="419234"/>
                        </a:lnTo>
                        <a:lnTo>
                          <a:pt x="768" y="341933"/>
                        </a:lnTo>
                        <a:cubicBezTo>
                          <a:pt x="785" y="283782"/>
                          <a:pt x="228" y="128111"/>
                          <a:pt x="100" y="70328"/>
                        </a:cubicBezTo>
                        <a:cubicBezTo>
                          <a:pt x="67" y="46885"/>
                          <a:pt x="33" y="23443"/>
                          <a:pt x="0" y="0"/>
                        </a:cubicBezTo>
                        <a:close/>
                      </a:path>
                    </a:pathLst>
                  </a:custGeom>
                  <a:grp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cxnSp>
                <p:nvCxnSpPr>
                  <p:cNvPr id="353" name="Gerade Verbindung 122">
                    <a:extLst>
                      <a:ext uri="{FF2B5EF4-FFF2-40B4-BE49-F238E27FC236}">
                        <a16:creationId xmlns:a16="http://schemas.microsoft.com/office/drawing/2014/main" id="{BD1F3DCE-0A26-4973-AC43-2A4F96C2C4F9}"/>
                      </a:ext>
                    </a:extLst>
                  </p:cNvPr>
                  <p:cNvCxnSpPr>
                    <a:cxnSpLocks/>
                    <a:stCxn id="352" idx="4"/>
                    <a:endCxn id="352" idx="0"/>
                  </p:cNvCxnSpPr>
                  <p:nvPr/>
                </p:nvCxnSpPr>
                <p:spPr>
                  <a:xfrm flipV="1">
                    <a:off x="1376154" y="3107533"/>
                    <a:ext cx="944990" cy="358513"/>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48" name="Pfeil: nach rechts 347">
                  <a:extLst>
                    <a:ext uri="{FF2B5EF4-FFF2-40B4-BE49-F238E27FC236}">
                      <a16:creationId xmlns:a16="http://schemas.microsoft.com/office/drawing/2014/main" id="{2489179D-5960-4576-9EA0-127E0B8A2C92}"/>
                    </a:ext>
                  </a:extLst>
                </p:cNvPr>
                <p:cNvSpPr/>
                <p:nvPr/>
              </p:nvSpPr>
              <p:spPr>
                <a:xfrm rot="5400000">
                  <a:off x="10118429" y="5810374"/>
                  <a:ext cx="422003" cy="296037"/>
                </a:xfrm>
                <a:prstGeom prst="rightArrow">
                  <a:avLst/>
                </a:prstGeom>
                <a:solidFill>
                  <a:srgbClr val="F5B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49" name="Textfeld 348">
                  <a:extLst>
                    <a:ext uri="{FF2B5EF4-FFF2-40B4-BE49-F238E27FC236}">
                      <a16:creationId xmlns:a16="http://schemas.microsoft.com/office/drawing/2014/main" id="{9FBF10D1-1C50-438C-AB08-4662AA987090}"/>
                    </a:ext>
                  </a:extLst>
                </p:cNvPr>
                <p:cNvSpPr txBox="1"/>
                <p:nvPr/>
              </p:nvSpPr>
              <p:spPr>
                <a:xfrm>
                  <a:off x="8552603" y="5945889"/>
                  <a:ext cx="3333545" cy="582287"/>
                </a:xfrm>
                <a:prstGeom prst="roundRect">
                  <a:avLst>
                    <a:gd name="adj" fmla="val 9678"/>
                  </a:avLst>
                </a:prstGeom>
                <a:noFill/>
                <a:ln w="57150" cap="flat" cmpd="sng" algn="ctr">
                  <a:noFill/>
                  <a:prstDash val="soli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defPPr>
                    <a:defRPr lang="de-DE"/>
                  </a:defPPr>
                  <a:lvl1pPr marL="0" indent="0" eaLnBrk="1" hangingPunct="1">
                    <a:spcBef>
                      <a:spcPct val="20000"/>
                    </a:spcBef>
                    <a:spcAft>
                      <a:spcPct val="20000"/>
                    </a:spcAft>
                    <a:buClr>
                      <a:schemeClr val="tx2"/>
                    </a:buClr>
                    <a:buFont typeface="Arial" charset="0"/>
                    <a:buNone/>
                    <a:defRPr sz="1800">
                      <a:latin typeface="+mn-lt"/>
                      <a:cs typeface="+mn-cs"/>
                    </a:defRPr>
                  </a:lvl1pPr>
                  <a:lvl2pPr marL="782638" indent="-325438" eaLnBrk="1" hangingPunct="1">
                    <a:spcBef>
                      <a:spcPct val="20000"/>
                    </a:spcBef>
                    <a:buClr>
                      <a:srgbClr val="808080"/>
                    </a:buClr>
                    <a:buFont typeface="Arial" charset="0"/>
                    <a:buChar char="■"/>
                    <a:defRPr sz="2400">
                      <a:solidFill>
                        <a:schemeClr val="lt1"/>
                      </a:solidFill>
                      <a:latin typeface="+mn-lt"/>
                      <a:cs typeface="+mn-cs"/>
                    </a:defRPr>
                  </a:lvl2pPr>
                  <a:lvl3pPr marL="1214438" indent="-300038" eaLnBrk="1" hangingPunct="1">
                    <a:spcBef>
                      <a:spcPct val="20000"/>
                    </a:spcBef>
                    <a:buFont typeface="Arial" charset="0"/>
                    <a:buChar char="–"/>
                    <a:defRPr sz="2400">
                      <a:solidFill>
                        <a:schemeClr val="lt1"/>
                      </a:solidFill>
                      <a:latin typeface="+mn-lt"/>
                      <a:cs typeface="+mn-cs"/>
                    </a:defRPr>
                  </a:lvl3pPr>
                  <a:lvl4pPr marL="1636713" indent="-265113" eaLnBrk="1" hangingPunct="1">
                    <a:spcBef>
                      <a:spcPct val="20000"/>
                    </a:spcBef>
                    <a:buFont typeface="Arial" charset="0"/>
                    <a:buChar char="–"/>
                    <a:defRPr sz="2000">
                      <a:solidFill>
                        <a:schemeClr val="lt1"/>
                      </a:solidFill>
                      <a:latin typeface="+mn-lt"/>
                      <a:cs typeface="+mn-cs"/>
                    </a:defRPr>
                  </a:lvl4pPr>
                  <a:lvl5pPr marL="2062163" indent="-233363" eaLnBrk="1" hangingPunct="1">
                    <a:spcBef>
                      <a:spcPct val="20000"/>
                    </a:spcBef>
                    <a:buChar char="»"/>
                    <a:defRPr sz="2000">
                      <a:solidFill>
                        <a:schemeClr val="lt1"/>
                      </a:solidFill>
                      <a:latin typeface="+mn-lt"/>
                      <a:cs typeface="+mn-cs"/>
                    </a:defRPr>
                  </a:lvl5pPr>
                  <a:lvl6pPr marL="2519363" indent="-233363" fontAlgn="base">
                    <a:spcBef>
                      <a:spcPct val="20000"/>
                    </a:spcBef>
                    <a:spcAft>
                      <a:spcPct val="0"/>
                    </a:spcAft>
                    <a:buChar char="»"/>
                    <a:defRPr sz="2000">
                      <a:solidFill>
                        <a:schemeClr val="lt1"/>
                      </a:solidFill>
                      <a:latin typeface="+mn-lt"/>
                      <a:cs typeface="+mn-cs"/>
                    </a:defRPr>
                  </a:lvl6pPr>
                  <a:lvl7pPr marL="2976563" indent="-233363" fontAlgn="base">
                    <a:spcBef>
                      <a:spcPct val="20000"/>
                    </a:spcBef>
                    <a:spcAft>
                      <a:spcPct val="0"/>
                    </a:spcAft>
                    <a:buChar char="»"/>
                    <a:defRPr sz="2000">
                      <a:solidFill>
                        <a:schemeClr val="lt1"/>
                      </a:solidFill>
                      <a:latin typeface="+mn-lt"/>
                      <a:cs typeface="+mn-cs"/>
                    </a:defRPr>
                  </a:lvl7pPr>
                  <a:lvl8pPr marL="3433763" indent="-233363" fontAlgn="base">
                    <a:spcBef>
                      <a:spcPct val="20000"/>
                    </a:spcBef>
                    <a:spcAft>
                      <a:spcPct val="0"/>
                    </a:spcAft>
                    <a:buChar char="»"/>
                    <a:defRPr sz="2000">
                      <a:solidFill>
                        <a:schemeClr val="lt1"/>
                      </a:solidFill>
                      <a:latin typeface="+mn-lt"/>
                      <a:cs typeface="+mn-cs"/>
                    </a:defRPr>
                  </a:lvl8pPr>
                  <a:lvl9pPr marL="3890963" indent="-233363" fontAlgn="base">
                    <a:spcBef>
                      <a:spcPct val="20000"/>
                    </a:spcBef>
                    <a:spcAft>
                      <a:spcPct val="0"/>
                    </a:spcAft>
                    <a:buChar char="»"/>
                    <a:defRPr sz="2000">
                      <a:solidFill>
                        <a:schemeClr val="lt1"/>
                      </a:solidFill>
                      <a:latin typeface="+mn-lt"/>
                      <a:cs typeface="+mn-cs"/>
                    </a:defRPr>
                  </a:lvl9pPr>
                </a:lstStyle>
                <a:p>
                  <a:pPr algn="ctr">
                    <a:spcAft>
                      <a:spcPts val="600"/>
                    </a:spcAft>
                  </a:pPr>
                  <a:r>
                    <a:rPr lang="en-US" b="1" dirty="0"/>
                    <a:t>Goal: stable temperature</a:t>
                  </a:r>
                </a:p>
              </p:txBody>
            </p:sp>
            <p:pic>
              <p:nvPicPr>
                <p:cNvPr id="350" name="Picture 7">
                  <a:extLst>
                    <a:ext uri="{FF2B5EF4-FFF2-40B4-BE49-F238E27FC236}">
                      <a16:creationId xmlns:a16="http://schemas.microsoft.com/office/drawing/2014/main" id="{06599F5B-2BEE-404E-9A25-11B062824D2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40091" y="3616317"/>
                  <a:ext cx="361556" cy="549675"/>
                </a:xfrm>
                <a:prstGeom prst="rect">
                  <a:avLst/>
                </a:prstGeom>
                <a:gradFill flip="none" rotWithShape="1">
                  <a:gsLst>
                    <a:gs pos="0">
                      <a:srgbClr val="FF0000"/>
                    </a:gs>
                    <a:gs pos="50000">
                      <a:srgbClr val="FF5050"/>
                    </a:gs>
                    <a:gs pos="100000">
                      <a:schemeClr val="accent1">
                        <a:lumMod val="75000"/>
                      </a:schemeClr>
                    </a:gs>
                  </a:gsLst>
                  <a:lin ang="5400000" scaled="1"/>
                  <a:tileRect/>
                </a:gradFill>
                <a:ln>
                  <a:noFill/>
                </a:ln>
                <a:effectLst/>
              </p:spPr>
            </p:pic>
            <p:cxnSp>
              <p:nvCxnSpPr>
                <p:cNvPr id="351" name="Gerade Verbindung mit Pfeil 350">
                  <a:extLst>
                    <a:ext uri="{FF2B5EF4-FFF2-40B4-BE49-F238E27FC236}">
                      <a16:creationId xmlns:a16="http://schemas.microsoft.com/office/drawing/2014/main" id="{3379E3E0-33A8-417B-84E0-042FDC80A05C}"/>
                    </a:ext>
                  </a:extLst>
                </p:cNvPr>
                <p:cNvCxnSpPr/>
                <p:nvPr/>
              </p:nvCxnSpPr>
              <p:spPr>
                <a:xfrm>
                  <a:off x="5334366" y="4216818"/>
                  <a:ext cx="0" cy="4168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30" name="Gruppieren 229">
                <a:extLst>
                  <a:ext uri="{FF2B5EF4-FFF2-40B4-BE49-F238E27FC236}">
                    <a16:creationId xmlns:a16="http://schemas.microsoft.com/office/drawing/2014/main" id="{342CCFD1-EC33-43EA-A82B-070D86E0F9B6}"/>
                  </a:ext>
                </a:extLst>
              </p:cNvPr>
              <p:cNvGrpSpPr/>
              <p:nvPr/>
            </p:nvGrpSpPr>
            <p:grpSpPr>
              <a:xfrm>
                <a:off x="3363786" y="1697704"/>
                <a:ext cx="8660360" cy="4830472"/>
                <a:chOff x="3363786" y="1697704"/>
                <a:chExt cx="8660360" cy="4830472"/>
              </a:xfrm>
            </p:grpSpPr>
            <p:grpSp>
              <p:nvGrpSpPr>
                <p:cNvPr id="231" name="Gruppieren 230">
                  <a:extLst>
                    <a:ext uri="{FF2B5EF4-FFF2-40B4-BE49-F238E27FC236}">
                      <a16:creationId xmlns:a16="http://schemas.microsoft.com/office/drawing/2014/main" id="{C31FC364-A90A-4E24-8E67-D0828D775372}"/>
                    </a:ext>
                  </a:extLst>
                </p:cNvPr>
                <p:cNvGrpSpPr/>
                <p:nvPr/>
              </p:nvGrpSpPr>
              <p:grpSpPr>
                <a:xfrm>
                  <a:off x="3363786" y="1697704"/>
                  <a:ext cx="8660360" cy="4830472"/>
                  <a:chOff x="3363786" y="1697704"/>
                  <a:chExt cx="8660360" cy="4830472"/>
                </a:xfrm>
              </p:grpSpPr>
              <p:grpSp>
                <p:nvGrpSpPr>
                  <p:cNvPr id="233" name="Gruppieren 232">
                    <a:extLst>
                      <a:ext uri="{FF2B5EF4-FFF2-40B4-BE49-F238E27FC236}">
                        <a16:creationId xmlns:a16="http://schemas.microsoft.com/office/drawing/2014/main" id="{0D53C826-D42F-4EFC-9559-A6A5FD314A45}"/>
                      </a:ext>
                    </a:extLst>
                  </p:cNvPr>
                  <p:cNvGrpSpPr/>
                  <p:nvPr/>
                </p:nvGrpSpPr>
                <p:grpSpPr>
                  <a:xfrm>
                    <a:off x="3363786" y="2258777"/>
                    <a:ext cx="8615688" cy="4269399"/>
                    <a:chOff x="3363786" y="2258777"/>
                    <a:chExt cx="8615688" cy="4269399"/>
                  </a:xfrm>
                </p:grpSpPr>
                <p:cxnSp>
                  <p:nvCxnSpPr>
                    <p:cNvPr id="236" name="Gerade Verbindung mit Pfeil 235">
                      <a:extLst>
                        <a:ext uri="{FF2B5EF4-FFF2-40B4-BE49-F238E27FC236}">
                          <a16:creationId xmlns:a16="http://schemas.microsoft.com/office/drawing/2014/main" id="{43F06EC0-AA9B-4B0D-915F-B4079ACDD53D}"/>
                        </a:ext>
                      </a:extLst>
                    </p:cNvPr>
                    <p:cNvCxnSpPr/>
                    <p:nvPr/>
                  </p:nvCxnSpPr>
                  <p:spPr>
                    <a:xfrm flipH="1">
                      <a:off x="5976587" y="4386012"/>
                      <a:ext cx="5854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7" name="Foliennummernplatzhalter 2">
                      <a:extLst>
                        <a:ext uri="{FF2B5EF4-FFF2-40B4-BE49-F238E27FC236}">
                          <a16:creationId xmlns:a16="http://schemas.microsoft.com/office/drawing/2014/main" id="{64A87F50-32AE-4E73-A48E-77D515CB9A37}"/>
                        </a:ext>
                      </a:extLst>
                    </p:cNvPr>
                    <p:cNvSpPr txBox="1">
                      <a:spLocks/>
                    </p:cNvSpPr>
                    <p:nvPr/>
                  </p:nvSpPr>
                  <p:spPr>
                    <a:xfrm>
                      <a:off x="4635905" y="529255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17</a:t>
                      </a:fld>
                      <a:endParaRPr lang="en-IE" dirty="0"/>
                    </a:p>
                  </p:txBody>
                </p:sp>
                <p:grpSp>
                  <p:nvGrpSpPr>
                    <p:cNvPr id="238" name="Gruppieren 237">
                      <a:extLst>
                        <a:ext uri="{FF2B5EF4-FFF2-40B4-BE49-F238E27FC236}">
                          <a16:creationId xmlns:a16="http://schemas.microsoft.com/office/drawing/2014/main" id="{BE2A7239-B109-47C5-8E33-83947928FEA1}"/>
                        </a:ext>
                      </a:extLst>
                    </p:cNvPr>
                    <p:cNvGrpSpPr/>
                    <p:nvPr/>
                  </p:nvGrpSpPr>
                  <p:grpSpPr>
                    <a:xfrm>
                      <a:off x="4538758" y="3333076"/>
                      <a:ext cx="564985" cy="829667"/>
                      <a:chOff x="1614230" y="3997877"/>
                      <a:chExt cx="887537" cy="1303327"/>
                    </a:xfrm>
                  </p:grpSpPr>
                  <p:pic>
                    <p:nvPicPr>
                      <p:cNvPr id="307" name="Grafik 306">
                        <a:extLst>
                          <a:ext uri="{FF2B5EF4-FFF2-40B4-BE49-F238E27FC236}">
                            <a16:creationId xmlns:a16="http://schemas.microsoft.com/office/drawing/2014/main" id="{4A214C42-CF8F-4487-A051-323DAA862F7E}"/>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1614230" y="4442821"/>
                        <a:ext cx="858383" cy="858383"/>
                      </a:xfrm>
                      <a:prstGeom prst="rect">
                        <a:avLst/>
                      </a:prstGeom>
                      <a:solidFill>
                        <a:schemeClr val="accent1"/>
                      </a:solidFill>
                    </p:spPr>
                  </p:pic>
                  <p:sp>
                    <p:nvSpPr>
                      <p:cNvPr id="329" name="Textfeld 328">
                        <a:extLst>
                          <a:ext uri="{FF2B5EF4-FFF2-40B4-BE49-F238E27FC236}">
                            <a16:creationId xmlns:a16="http://schemas.microsoft.com/office/drawing/2014/main" id="{E50D8472-7A66-4CEA-A5E4-E3F2FB90CB34}"/>
                          </a:ext>
                        </a:extLst>
                      </p:cNvPr>
                      <p:cNvSpPr txBox="1"/>
                      <p:nvPr/>
                    </p:nvSpPr>
                    <p:spPr>
                      <a:xfrm>
                        <a:off x="1622026" y="3997877"/>
                        <a:ext cx="879741" cy="483488"/>
                      </a:xfrm>
                      <a:prstGeom prst="rect">
                        <a:avLst/>
                      </a:prstGeom>
                      <a:noFill/>
                    </p:spPr>
                    <p:txBody>
                      <a:bodyPr wrap="square" rtlCol="0">
                        <a:spAutoFit/>
                      </a:bodyPr>
                      <a:lstStyle/>
                      <a:p>
                        <a:pPr algn="ctr"/>
                        <a:r>
                          <a:rPr lang="de-DE" sz="1400" b="1" dirty="0"/>
                          <a:t>CHP</a:t>
                        </a:r>
                      </a:p>
                    </p:txBody>
                  </p:sp>
                </p:grpSp>
                <p:grpSp>
                  <p:nvGrpSpPr>
                    <p:cNvPr id="239" name="Gruppieren 238">
                      <a:extLst>
                        <a:ext uri="{FF2B5EF4-FFF2-40B4-BE49-F238E27FC236}">
                          <a16:creationId xmlns:a16="http://schemas.microsoft.com/office/drawing/2014/main" id="{764FC9BC-9130-4A50-A7B9-279A0D5BE40B}"/>
                        </a:ext>
                      </a:extLst>
                    </p:cNvPr>
                    <p:cNvGrpSpPr/>
                    <p:nvPr/>
                  </p:nvGrpSpPr>
                  <p:grpSpPr>
                    <a:xfrm>
                      <a:off x="7113745" y="3524938"/>
                      <a:ext cx="482668" cy="482668"/>
                      <a:chOff x="6996449" y="2056736"/>
                      <a:chExt cx="657557" cy="657557"/>
                    </a:xfrm>
                  </p:grpSpPr>
                  <p:sp>
                    <p:nvSpPr>
                      <p:cNvPr id="281" name="Ellipse 280">
                        <a:extLst>
                          <a:ext uri="{FF2B5EF4-FFF2-40B4-BE49-F238E27FC236}">
                            <a16:creationId xmlns:a16="http://schemas.microsoft.com/office/drawing/2014/main" id="{0DCFC608-9CA1-4CB2-A92C-6B4FDDD4CBA2}"/>
                          </a:ext>
                        </a:extLst>
                      </p:cNvPr>
                      <p:cNvSpPr/>
                      <p:nvPr/>
                    </p:nvSpPr>
                    <p:spPr>
                      <a:xfrm>
                        <a:off x="6996449" y="2056736"/>
                        <a:ext cx="657557" cy="6575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AT">
                          <a:solidFill>
                            <a:prstClr val="white"/>
                          </a:solidFill>
                          <a:latin typeface="Calibri"/>
                        </a:endParaRPr>
                      </a:p>
                    </p:txBody>
                  </p:sp>
                  <p:pic>
                    <p:nvPicPr>
                      <p:cNvPr id="282" name="Grafik 281">
                        <a:extLst>
                          <a:ext uri="{FF2B5EF4-FFF2-40B4-BE49-F238E27FC236}">
                            <a16:creationId xmlns:a16="http://schemas.microsoft.com/office/drawing/2014/main" id="{36F52CBE-8AE5-44E9-B789-4D3B87F125CB}"/>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7073483" y="2113866"/>
                        <a:ext cx="503487" cy="503487"/>
                      </a:xfrm>
                      <a:prstGeom prst="rect">
                        <a:avLst/>
                      </a:prstGeom>
                    </p:spPr>
                  </p:pic>
                </p:grpSp>
                <p:sp>
                  <p:nvSpPr>
                    <p:cNvPr id="240" name="Rechteck 239">
                      <a:extLst>
                        <a:ext uri="{FF2B5EF4-FFF2-40B4-BE49-F238E27FC236}">
                          <a16:creationId xmlns:a16="http://schemas.microsoft.com/office/drawing/2014/main" id="{4093D605-CE47-472B-BF15-4BCCC8800DDA}"/>
                        </a:ext>
                      </a:extLst>
                    </p:cNvPr>
                    <p:cNvSpPr/>
                    <p:nvPr/>
                  </p:nvSpPr>
                  <p:spPr>
                    <a:xfrm>
                      <a:off x="6646005" y="3962277"/>
                      <a:ext cx="1532937" cy="307777"/>
                    </a:xfrm>
                    <a:prstGeom prst="rect">
                      <a:avLst/>
                    </a:prstGeom>
                  </p:spPr>
                  <p:txBody>
                    <a:bodyPr wrap="square">
                      <a:spAutoFit/>
                    </a:bodyPr>
                    <a:lstStyle/>
                    <a:p>
                      <a:pPr defTabSz="914377">
                        <a:defRPr/>
                      </a:pPr>
                      <a:r>
                        <a:rPr lang="de-AT" sz="1400" b="1" dirty="0" err="1"/>
                        <a:t>Weather</a:t>
                      </a:r>
                      <a:r>
                        <a:rPr lang="de-AT" sz="1400" b="1" dirty="0"/>
                        <a:t> </a:t>
                      </a:r>
                      <a:r>
                        <a:rPr lang="de-AT" sz="1400" b="1" dirty="0" err="1"/>
                        <a:t>forecast</a:t>
                      </a:r>
                      <a:endParaRPr lang="de-AT" sz="1400" b="1" dirty="0"/>
                    </a:p>
                  </p:txBody>
                </p:sp>
                <p:sp>
                  <p:nvSpPr>
                    <p:cNvPr id="241" name="Textfeld 240">
                      <a:extLst>
                        <a:ext uri="{FF2B5EF4-FFF2-40B4-BE49-F238E27FC236}">
                          <a16:creationId xmlns:a16="http://schemas.microsoft.com/office/drawing/2014/main" id="{1CACD56A-6B2F-4CA0-8AA3-62DB6019B091}"/>
                        </a:ext>
                      </a:extLst>
                    </p:cNvPr>
                    <p:cNvSpPr txBox="1"/>
                    <p:nvPr/>
                  </p:nvSpPr>
                  <p:spPr>
                    <a:xfrm>
                      <a:off x="5127648" y="3329826"/>
                      <a:ext cx="560022" cy="307777"/>
                    </a:xfrm>
                    <a:prstGeom prst="rect">
                      <a:avLst/>
                    </a:prstGeom>
                    <a:noFill/>
                  </p:spPr>
                  <p:txBody>
                    <a:bodyPr wrap="square" rtlCol="0">
                      <a:spAutoFit/>
                    </a:bodyPr>
                    <a:lstStyle/>
                    <a:p>
                      <a:pPr algn="ctr"/>
                      <a:r>
                        <a:rPr lang="de-DE" sz="1400" b="1" dirty="0"/>
                        <a:t>TES</a:t>
                      </a:r>
                    </a:p>
                  </p:txBody>
                </p:sp>
                <p:cxnSp>
                  <p:nvCxnSpPr>
                    <p:cNvPr id="242" name="Gerade Verbindung mit Pfeil 241">
                      <a:extLst>
                        <a:ext uri="{FF2B5EF4-FFF2-40B4-BE49-F238E27FC236}">
                          <a16:creationId xmlns:a16="http://schemas.microsoft.com/office/drawing/2014/main" id="{BA1C874D-FADA-4377-8441-9974551E22BE}"/>
                        </a:ext>
                      </a:extLst>
                    </p:cNvPr>
                    <p:cNvCxnSpPr/>
                    <p:nvPr/>
                  </p:nvCxnSpPr>
                  <p:spPr>
                    <a:xfrm>
                      <a:off x="4768691" y="4196930"/>
                      <a:ext cx="0" cy="2917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3" name="Gerade Verbindung mit Pfeil 242">
                      <a:extLst>
                        <a:ext uri="{FF2B5EF4-FFF2-40B4-BE49-F238E27FC236}">
                          <a16:creationId xmlns:a16="http://schemas.microsoft.com/office/drawing/2014/main" id="{6C682E3F-460C-4744-8CE2-BA4394A6C31A}"/>
                        </a:ext>
                      </a:extLst>
                    </p:cNvPr>
                    <p:cNvCxnSpPr/>
                    <p:nvPr/>
                  </p:nvCxnSpPr>
                  <p:spPr>
                    <a:xfrm flipH="1" flipV="1">
                      <a:off x="5402364" y="5084208"/>
                      <a:ext cx="2052134" cy="138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0" name="Textfeld 279">
                      <a:extLst>
                        <a:ext uri="{FF2B5EF4-FFF2-40B4-BE49-F238E27FC236}">
                          <a16:creationId xmlns:a16="http://schemas.microsoft.com/office/drawing/2014/main" id="{A837BACE-10BF-481D-ADC9-DA3D2892A0B5}"/>
                        </a:ext>
                      </a:extLst>
                    </p:cNvPr>
                    <p:cNvSpPr txBox="1"/>
                    <p:nvPr/>
                  </p:nvSpPr>
                  <p:spPr>
                    <a:xfrm>
                      <a:off x="6279522" y="5260084"/>
                      <a:ext cx="2071225" cy="367324"/>
                    </a:xfrm>
                    <a:prstGeom prst="rect">
                      <a:avLst/>
                    </a:prstGeom>
                    <a:noFill/>
                  </p:spPr>
                  <p:txBody>
                    <a:bodyPr wrap="square" rtlCol="0">
                      <a:spAutoFit/>
                    </a:bodyPr>
                    <a:lstStyle/>
                    <a:p>
                      <a:pPr algn="ctr"/>
                      <a:r>
                        <a:rPr lang="de-DE" sz="1400" b="1" dirty="0"/>
                        <a:t>Solar thermal</a:t>
                      </a:r>
                    </a:p>
                  </p:txBody>
                </p:sp>
                <p:cxnSp>
                  <p:nvCxnSpPr>
                    <p:cNvPr id="247" name="Gerade Verbindung mit Pfeil 246">
                      <a:extLst>
                        <a:ext uri="{FF2B5EF4-FFF2-40B4-BE49-F238E27FC236}">
                          <a16:creationId xmlns:a16="http://schemas.microsoft.com/office/drawing/2014/main" id="{F74B4458-62C9-4BD0-9A21-B42899D7C727}"/>
                        </a:ext>
                      </a:extLst>
                    </p:cNvPr>
                    <p:cNvCxnSpPr/>
                    <p:nvPr/>
                  </p:nvCxnSpPr>
                  <p:spPr>
                    <a:xfrm flipH="1">
                      <a:off x="5402364" y="4373687"/>
                      <a:ext cx="637124" cy="5200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8" name="Gerade Verbindung mit Pfeil 247">
                      <a:extLst>
                        <a:ext uri="{FF2B5EF4-FFF2-40B4-BE49-F238E27FC236}">
                          <a16:creationId xmlns:a16="http://schemas.microsoft.com/office/drawing/2014/main" id="{82E3C81A-FBF0-4A8E-853C-91DB23DAE47A}"/>
                        </a:ext>
                      </a:extLst>
                    </p:cNvPr>
                    <p:cNvCxnSpPr>
                      <a:cxnSpLocks/>
                      <a:endCxn id="275" idx="1"/>
                    </p:cNvCxnSpPr>
                    <p:nvPr/>
                  </p:nvCxnSpPr>
                  <p:spPr>
                    <a:xfrm flipH="1">
                      <a:off x="6532353" y="4373687"/>
                      <a:ext cx="10509" cy="67709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49" name="Gruppieren 248">
                      <a:extLst>
                        <a:ext uri="{FF2B5EF4-FFF2-40B4-BE49-F238E27FC236}">
                          <a16:creationId xmlns:a16="http://schemas.microsoft.com/office/drawing/2014/main" id="{5A920859-95D8-4FAF-9E3C-DA1056E85082}"/>
                        </a:ext>
                      </a:extLst>
                    </p:cNvPr>
                    <p:cNvGrpSpPr/>
                    <p:nvPr/>
                  </p:nvGrpSpPr>
                  <p:grpSpPr>
                    <a:xfrm>
                      <a:off x="6418557" y="5003543"/>
                      <a:ext cx="171540" cy="151017"/>
                      <a:chOff x="7314091" y="5119702"/>
                      <a:chExt cx="248759" cy="218998"/>
                    </a:xfrm>
                  </p:grpSpPr>
                  <p:sp>
                    <p:nvSpPr>
                      <p:cNvPr id="273" name="Gleichschenkliges Dreieck 272">
                        <a:extLst>
                          <a:ext uri="{FF2B5EF4-FFF2-40B4-BE49-F238E27FC236}">
                            <a16:creationId xmlns:a16="http://schemas.microsoft.com/office/drawing/2014/main" id="{62858101-AA38-4776-A9E6-C1E76D1D7A94}"/>
                          </a:ext>
                        </a:extLst>
                      </p:cNvPr>
                      <p:cNvSpPr/>
                      <p:nvPr/>
                    </p:nvSpPr>
                    <p:spPr>
                      <a:xfrm rot="5400000">
                        <a:off x="7298767" y="5186380"/>
                        <a:ext cx="167644" cy="1369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4" name="Gleichschenkliges Dreieck 273">
                        <a:extLst>
                          <a:ext uri="{FF2B5EF4-FFF2-40B4-BE49-F238E27FC236}">
                            <a16:creationId xmlns:a16="http://schemas.microsoft.com/office/drawing/2014/main" id="{E7DE7ED3-91CD-49D9-9AE7-97BE36D10EE8}"/>
                          </a:ext>
                        </a:extLst>
                      </p:cNvPr>
                      <p:cNvSpPr/>
                      <p:nvPr/>
                    </p:nvSpPr>
                    <p:spPr>
                      <a:xfrm rot="16200000">
                        <a:off x="7410530" y="5186379"/>
                        <a:ext cx="167644" cy="1369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5" name="Gleichschenkliges Dreieck 274">
                        <a:extLst>
                          <a:ext uri="{FF2B5EF4-FFF2-40B4-BE49-F238E27FC236}">
                            <a16:creationId xmlns:a16="http://schemas.microsoft.com/office/drawing/2014/main" id="{EC54D488-6D74-4704-B5C2-91111E136460}"/>
                          </a:ext>
                        </a:extLst>
                      </p:cNvPr>
                      <p:cNvSpPr/>
                      <p:nvPr/>
                    </p:nvSpPr>
                    <p:spPr>
                      <a:xfrm rot="10800000">
                        <a:off x="7353380" y="5119702"/>
                        <a:ext cx="167644" cy="1369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51" name="Gruppieren 250">
                      <a:extLst>
                        <a:ext uri="{FF2B5EF4-FFF2-40B4-BE49-F238E27FC236}">
                          <a16:creationId xmlns:a16="http://schemas.microsoft.com/office/drawing/2014/main" id="{8B4538F4-FEE6-4A79-B7DC-1FC785649EBC}"/>
                        </a:ext>
                      </a:extLst>
                    </p:cNvPr>
                    <p:cNvGrpSpPr/>
                    <p:nvPr/>
                  </p:nvGrpSpPr>
                  <p:grpSpPr>
                    <a:xfrm>
                      <a:off x="3363786" y="4539493"/>
                      <a:ext cx="3307686" cy="976983"/>
                      <a:chOff x="2702467" y="1741022"/>
                      <a:chExt cx="2422370" cy="695594"/>
                    </a:xfrm>
                  </p:grpSpPr>
                  <p:sp>
                    <p:nvSpPr>
                      <p:cNvPr id="270" name="Textfeld 269">
                        <a:extLst>
                          <a:ext uri="{FF2B5EF4-FFF2-40B4-BE49-F238E27FC236}">
                            <a16:creationId xmlns:a16="http://schemas.microsoft.com/office/drawing/2014/main" id="{2A6B413C-B243-468B-A6A8-12FB02325DB1}"/>
                          </a:ext>
                        </a:extLst>
                      </p:cNvPr>
                      <p:cNvSpPr txBox="1"/>
                      <p:nvPr/>
                    </p:nvSpPr>
                    <p:spPr>
                      <a:xfrm>
                        <a:off x="2702467" y="2217484"/>
                        <a:ext cx="2422370" cy="219132"/>
                      </a:xfrm>
                      <a:prstGeom prst="rect">
                        <a:avLst/>
                      </a:prstGeom>
                      <a:noFill/>
                    </p:spPr>
                    <p:txBody>
                      <a:bodyPr wrap="square" rtlCol="0">
                        <a:spAutoFit/>
                      </a:bodyPr>
                      <a:lstStyle/>
                      <a:p>
                        <a:pPr algn="ctr"/>
                        <a:r>
                          <a:rPr lang="de-DE" sz="1400" b="1" dirty="0"/>
                          <a:t>Industrial </a:t>
                        </a:r>
                        <a:r>
                          <a:rPr lang="de-DE" sz="1400" b="1" dirty="0" err="1"/>
                          <a:t>process</a:t>
                        </a:r>
                        <a:endParaRPr lang="de-DE" sz="1400" b="1" dirty="0"/>
                      </a:p>
                    </p:txBody>
                  </p:sp>
                  <p:pic>
                    <p:nvPicPr>
                      <p:cNvPr id="271" name="Picture 8" descr="Bildergebnis für kraftwerk symbol">
                        <a:extLst>
                          <a:ext uri="{FF2B5EF4-FFF2-40B4-BE49-F238E27FC236}">
                            <a16:creationId xmlns:a16="http://schemas.microsoft.com/office/drawing/2014/main" id="{11D51F7B-014A-4BE1-ADE3-B8845560CBC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63774" y="1741022"/>
                        <a:ext cx="493306" cy="4933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2" name="Gruppieren 251">
                      <a:extLst>
                        <a:ext uri="{FF2B5EF4-FFF2-40B4-BE49-F238E27FC236}">
                          <a16:creationId xmlns:a16="http://schemas.microsoft.com/office/drawing/2014/main" id="{72CCEE2B-0824-4253-A494-0B670BD9255C}"/>
                        </a:ext>
                      </a:extLst>
                    </p:cNvPr>
                    <p:cNvGrpSpPr/>
                    <p:nvPr/>
                  </p:nvGrpSpPr>
                  <p:grpSpPr>
                    <a:xfrm rot="5400000">
                      <a:off x="5877802" y="4943183"/>
                      <a:ext cx="353684" cy="210609"/>
                      <a:chOff x="1376153" y="3107534"/>
                      <a:chExt cx="944995" cy="360115"/>
                    </a:xfrm>
                    <a:gradFill flip="none" rotWithShape="1">
                      <a:gsLst>
                        <a:gs pos="27000">
                          <a:srgbClr val="FF9966"/>
                        </a:gs>
                        <a:gs pos="57000">
                          <a:srgbClr val="66CCFF"/>
                        </a:gs>
                        <a:gs pos="89000">
                          <a:schemeClr val="accent1">
                            <a:lumMod val="75000"/>
                          </a:schemeClr>
                        </a:gs>
                      </a:gsLst>
                      <a:lin ang="0" scaled="0"/>
                      <a:tileRect/>
                    </a:gradFill>
                  </p:grpSpPr>
                  <p:sp>
                    <p:nvSpPr>
                      <p:cNvPr id="268" name="Rechteck 113">
                        <a:extLst>
                          <a:ext uri="{FF2B5EF4-FFF2-40B4-BE49-F238E27FC236}">
                            <a16:creationId xmlns:a16="http://schemas.microsoft.com/office/drawing/2014/main" id="{E6EAEF19-BFC7-42DD-B3BB-95C17FE1FB55}"/>
                          </a:ext>
                        </a:extLst>
                      </p:cNvPr>
                      <p:cNvSpPr/>
                      <p:nvPr/>
                    </p:nvSpPr>
                    <p:spPr>
                      <a:xfrm rot="5400000">
                        <a:off x="1668599" y="2815100"/>
                        <a:ext cx="360109" cy="944989"/>
                      </a:xfrm>
                      <a:custGeom>
                        <a:avLst/>
                        <a:gdLst>
                          <a:gd name="connsiteX0" fmla="*/ 0 w 218245"/>
                          <a:gd name="connsiteY0" fmla="*/ 0 h 419234"/>
                          <a:gd name="connsiteX1" fmla="*/ 218245 w 218245"/>
                          <a:gd name="connsiteY1" fmla="*/ 0 h 419234"/>
                          <a:gd name="connsiteX2" fmla="*/ 218245 w 218245"/>
                          <a:gd name="connsiteY2" fmla="*/ 419234 h 419234"/>
                          <a:gd name="connsiteX3" fmla="*/ 0 w 218245"/>
                          <a:gd name="connsiteY3" fmla="*/ 419234 h 419234"/>
                          <a:gd name="connsiteX4" fmla="*/ 0 w 218245"/>
                          <a:gd name="connsiteY4"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0 w 219175"/>
                          <a:gd name="connsiteY5"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100 w 219175"/>
                          <a:gd name="connsiteY5" fmla="*/ 70328 h 419234"/>
                          <a:gd name="connsiteX6" fmla="*/ 0 w 219175"/>
                          <a:gd name="connsiteY6"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100 w 219175"/>
                          <a:gd name="connsiteY6" fmla="*/ 70328 h 419234"/>
                          <a:gd name="connsiteX7" fmla="*/ 0 w 219175"/>
                          <a:gd name="connsiteY7" fmla="*/ 0 h 419234"/>
                          <a:gd name="connsiteX0" fmla="*/ 15916 w 235091"/>
                          <a:gd name="connsiteY0" fmla="*/ 0 h 419234"/>
                          <a:gd name="connsiteX1" fmla="*/ 234161 w 235091"/>
                          <a:gd name="connsiteY1" fmla="*/ 0 h 419234"/>
                          <a:gd name="connsiteX2" fmla="*/ 235091 w 235091"/>
                          <a:gd name="connsiteY2" fmla="*/ 67947 h 419234"/>
                          <a:gd name="connsiteX3" fmla="*/ 233378 w 235091"/>
                          <a:gd name="connsiteY3" fmla="*/ 346696 h 419234"/>
                          <a:gd name="connsiteX4" fmla="*/ 234161 w 235091"/>
                          <a:gd name="connsiteY4" fmla="*/ 419234 h 419234"/>
                          <a:gd name="connsiteX5" fmla="*/ 15916 w 235091"/>
                          <a:gd name="connsiteY5" fmla="*/ 419234 h 419234"/>
                          <a:gd name="connsiteX6" fmla="*/ 16684 w 235091"/>
                          <a:gd name="connsiteY6" fmla="*/ 346696 h 419234"/>
                          <a:gd name="connsiteX7" fmla="*/ 16016 w 235091"/>
                          <a:gd name="connsiteY7" fmla="*/ 70328 h 419234"/>
                          <a:gd name="connsiteX8" fmla="*/ 15916 w 235091"/>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6696 h 419234"/>
                          <a:gd name="connsiteX7" fmla="*/ 100 w 219175"/>
                          <a:gd name="connsiteY7" fmla="*/ 70328 h 419234"/>
                          <a:gd name="connsiteX8" fmla="*/ 0 w 219175"/>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1933 h 419234"/>
                          <a:gd name="connsiteX7" fmla="*/ 100 w 219175"/>
                          <a:gd name="connsiteY7" fmla="*/ 70328 h 419234"/>
                          <a:gd name="connsiteX8" fmla="*/ 0 w 219175"/>
                          <a:gd name="connsiteY8" fmla="*/ 0 h 419234"/>
                          <a:gd name="connsiteX0" fmla="*/ 0 w 220361"/>
                          <a:gd name="connsiteY0" fmla="*/ 0 h 419234"/>
                          <a:gd name="connsiteX1" fmla="*/ 218245 w 220361"/>
                          <a:gd name="connsiteY1" fmla="*/ 0 h 419234"/>
                          <a:gd name="connsiteX2" fmla="*/ 219175 w 220361"/>
                          <a:gd name="connsiteY2" fmla="*/ 67947 h 419234"/>
                          <a:gd name="connsiteX3" fmla="*/ 220361 w 220361"/>
                          <a:gd name="connsiteY3" fmla="*/ 350933 h 419234"/>
                          <a:gd name="connsiteX4" fmla="*/ 218245 w 220361"/>
                          <a:gd name="connsiteY4" fmla="*/ 419234 h 419234"/>
                          <a:gd name="connsiteX5" fmla="*/ 0 w 220361"/>
                          <a:gd name="connsiteY5" fmla="*/ 419234 h 419234"/>
                          <a:gd name="connsiteX6" fmla="*/ 768 w 220361"/>
                          <a:gd name="connsiteY6" fmla="*/ 341933 h 419234"/>
                          <a:gd name="connsiteX7" fmla="*/ 100 w 220361"/>
                          <a:gd name="connsiteY7" fmla="*/ 70328 h 419234"/>
                          <a:gd name="connsiteX8" fmla="*/ 0 w 220361"/>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51992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34386"/>
                          <a:gd name="connsiteY0" fmla="*/ 0 h 419234"/>
                          <a:gd name="connsiteX1" fmla="*/ 218245 w 234386"/>
                          <a:gd name="connsiteY1" fmla="*/ 0 h 419234"/>
                          <a:gd name="connsiteX2" fmla="*/ 219175 w 234386"/>
                          <a:gd name="connsiteY2" fmla="*/ 67947 h 419234"/>
                          <a:gd name="connsiteX3" fmla="*/ 217462 w 234386"/>
                          <a:gd name="connsiteY3" fmla="*/ 345636 h 419234"/>
                          <a:gd name="connsiteX4" fmla="*/ 218406 w 234386"/>
                          <a:gd name="connsiteY4" fmla="*/ 350680 h 419234"/>
                          <a:gd name="connsiteX5" fmla="*/ 218245 w 234386"/>
                          <a:gd name="connsiteY5" fmla="*/ 419234 h 419234"/>
                          <a:gd name="connsiteX6" fmla="*/ 0 w 234386"/>
                          <a:gd name="connsiteY6" fmla="*/ 419234 h 419234"/>
                          <a:gd name="connsiteX7" fmla="*/ 768 w 234386"/>
                          <a:gd name="connsiteY7" fmla="*/ 341933 h 419234"/>
                          <a:gd name="connsiteX8" fmla="*/ 100 w 234386"/>
                          <a:gd name="connsiteY8" fmla="*/ 70328 h 419234"/>
                          <a:gd name="connsiteX9" fmla="*/ 0 w 234386"/>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5507 w 219217"/>
                          <a:gd name="connsiteY4" fmla="*/ 359154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46443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856"/>
                          <a:gd name="connsiteY0" fmla="*/ 0 h 419234"/>
                          <a:gd name="connsiteX1" fmla="*/ 218245 w 219856"/>
                          <a:gd name="connsiteY1" fmla="*/ 0 h 419234"/>
                          <a:gd name="connsiteX2" fmla="*/ 219175 w 219856"/>
                          <a:gd name="connsiteY2" fmla="*/ 67947 h 419234"/>
                          <a:gd name="connsiteX3" fmla="*/ 217462 w 219856"/>
                          <a:gd name="connsiteY3" fmla="*/ 345636 h 419234"/>
                          <a:gd name="connsiteX4" fmla="*/ 219856 w 219856"/>
                          <a:gd name="connsiteY4" fmla="*/ 353858 h 419234"/>
                          <a:gd name="connsiteX5" fmla="*/ 218245 w 219856"/>
                          <a:gd name="connsiteY5" fmla="*/ 419234 h 419234"/>
                          <a:gd name="connsiteX6" fmla="*/ 0 w 219856"/>
                          <a:gd name="connsiteY6" fmla="*/ 419234 h 419234"/>
                          <a:gd name="connsiteX7" fmla="*/ 768 w 219856"/>
                          <a:gd name="connsiteY7" fmla="*/ 341933 h 419234"/>
                          <a:gd name="connsiteX8" fmla="*/ 100 w 219856"/>
                          <a:gd name="connsiteY8" fmla="*/ 70328 h 419234"/>
                          <a:gd name="connsiteX9" fmla="*/ 0 w 219856"/>
                          <a:gd name="connsiteY9" fmla="*/ 0 h 419234"/>
                          <a:gd name="connsiteX0" fmla="*/ 0 w 221305"/>
                          <a:gd name="connsiteY0" fmla="*/ 0 h 419234"/>
                          <a:gd name="connsiteX1" fmla="*/ 218245 w 221305"/>
                          <a:gd name="connsiteY1" fmla="*/ 0 h 419234"/>
                          <a:gd name="connsiteX2" fmla="*/ 219175 w 221305"/>
                          <a:gd name="connsiteY2" fmla="*/ 67947 h 419234"/>
                          <a:gd name="connsiteX3" fmla="*/ 217462 w 221305"/>
                          <a:gd name="connsiteY3" fmla="*/ 345636 h 419234"/>
                          <a:gd name="connsiteX4" fmla="*/ 221305 w 221305"/>
                          <a:gd name="connsiteY4" fmla="*/ 358095 h 419234"/>
                          <a:gd name="connsiteX5" fmla="*/ 218245 w 221305"/>
                          <a:gd name="connsiteY5" fmla="*/ 419234 h 419234"/>
                          <a:gd name="connsiteX6" fmla="*/ 0 w 221305"/>
                          <a:gd name="connsiteY6" fmla="*/ 419234 h 419234"/>
                          <a:gd name="connsiteX7" fmla="*/ 768 w 221305"/>
                          <a:gd name="connsiteY7" fmla="*/ 341933 h 419234"/>
                          <a:gd name="connsiteX8" fmla="*/ 100 w 221305"/>
                          <a:gd name="connsiteY8" fmla="*/ 70328 h 419234"/>
                          <a:gd name="connsiteX9" fmla="*/ 0 w 221305"/>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17" h="419234">
                            <a:moveTo>
                              <a:pt x="0" y="0"/>
                            </a:moveTo>
                            <a:lnTo>
                              <a:pt x="218245" y="0"/>
                            </a:lnTo>
                            <a:lnTo>
                              <a:pt x="219175" y="67947"/>
                            </a:lnTo>
                            <a:cubicBezTo>
                              <a:pt x="219570" y="162276"/>
                              <a:pt x="217067" y="251307"/>
                              <a:pt x="217462" y="345636"/>
                            </a:cubicBezTo>
                            <a:lnTo>
                              <a:pt x="218245" y="419234"/>
                            </a:lnTo>
                            <a:lnTo>
                              <a:pt x="0" y="419234"/>
                            </a:lnTo>
                            <a:lnTo>
                              <a:pt x="768" y="341933"/>
                            </a:lnTo>
                            <a:cubicBezTo>
                              <a:pt x="785" y="283782"/>
                              <a:pt x="228" y="128111"/>
                              <a:pt x="100" y="70328"/>
                            </a:cubicBezTo>
                            <a:cubicBezTo>
                              <a:pt x="67" y="46885"/>
                              <a:pt x="33" y="23443"/>
                              <a:pt x="0" y="0"/>
                            </a:cubicBezTo>
                            <a:close/>
                          </a:path>
                        </a:pathLst>
                      </a:custGeom>
                      <a:grp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cxnSp>
                    <p:nvCxnSpPr>
                      <p:cNvPr id="269" name="Gerade Verbindung 122">
                        <a:extLst>
                          <a:ext uri="{FF2B5EF4-FFF2-40B4-BE49-F238E27FC236}">
                            <a16:creationId xmlns:a16="http://schemas.microsoft.com/office/drawing/2014/main" id="{72A572A7-535C-4D04-9E16-B68F1449AE1F}"/>
                          </a:ext>
                        </a:extLst>
                      </p:cNvPr>
                      <p:cNvCxnSpPr>
                        <a:cxnSpLocks/>
                        <a:stCxn id="268" idx="4"/>
                        <a:endCxn id="268" idx="0"/>
                      </p:cNvCxnSpPr>
                      <p:nvPr/>
                    </p:nvCxnSpPr>
                    <p:spPr>
                      <a:xfrm flipV="1">
                        <a:off x="1376153" y="3107534"/>
                        <a:ext cx="944989" cy="358512"/>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53" name="Gruppieren 252">
                      <a:extLst>
                        <a:ext uri="{FF2B5EF4-FFF2-40B4-BE49-F238E27FC236}">
                          <a16:creationId xmlns:a16="http://schemas.microsoft.com/office/drawing/2014/main" id="{E389DD13-7469-48CC-A832-7B81C0DFC020}"/>
                        </a:ext>
                      </a:extLst>
                    </p:cNvPr>
                    <p:cNvGrpSpPr/>
                    <p:nvPr/>
                  </p:nvGrpSpPr>
                  <p:grpSpPr>
                    <a:xfrm rot="5400000">
                      <a:off x="5877225" y="4287530"/>
                      <a:ext cx="353684" cy="210609"/>
                      <a:chOff x="1376153" y="3107534"/>
                      <a:chExt cx="944995" cy="360115"/>
                    </a:xfrm>
                    <a:gradFill flip="none" rotWithShape="1">
                      <a:gsLst>
                        <a:gs pos="17000">
                          <a:srgbClr val="C00000"/>
                        </a:gs>
                        <a:gs pos="53000">
                          <a:srgbClr val="FF0000"/>
                        </a:gs>
                        <a:gs pos="89000">
                          <a:srgbClr val="FF5050"/>
                        </a:gs>
                      </a:gsLst>
                      <a:lin ang="0" scaled="0"/>
                      <a:tileRect/>
                    </a:gradFill>
                  </p:grpSpPr>
                  <p:sp>
                    <p:nvSpPr>
                      <p:cNvPr id="266" name="Rechteck 113">
                        <a:extLst>
                          <a:ext uri="{FF2B5EF4-FFF2-40B4-BE49-F238E27FC236}">
                            <a16:creationId xmlns:a16="http://schemas.microsoft.com/office/drawing/2014/main" id="{1189F3C0-E8E5-4CF4-8AD7-540109C00FC5}"/>
                          </a:ext>
                        </a:extLst>
                      </p:cNvPr>
                      <p:cNvSpPr/>
                      <p:nvPr/>
                    </p:nvSpPr>
                    <p:spPr>
                      <a:xfrm rot="5400000">
                        <a:off x="1668599" y="2815100"/>
                        <a:ext cx="360109" cy="944989"/>
                      </a:xfrm>
                      <a:custGeom>
                        <a:avLst/>
                        <a:gdLst>
                          <a:gd name="connsiteX0" fmla="*/ 0 w 218245"/>
                          <a:gd name="connsiteY0" fmla="*/ 0 h 419234"/>
                          <a:gd name="connsiteX1" fmla="*/ 218245 w 218245"/>
                          <a:gd name="connsiteY1" fmla="*/ 0 h 419234"/>
                          <a:gd name="connsiteX2" fmla="*/ 218245 w 218245"/>
                          <a:gd name="connsiteY2" fmla="*/ 419234 h 419234"/>
                          <a:gd name="connsiteX3" fmla="*/ 0 w 218245"/>
                          <a:gd name="connsiteY3" fmla="*/ 419234 h 419234"/>
                          <a:gd name="connsiteX4" fmla="*/ 0 w 218245"/>
                          <a:gd name="connsiteY4"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0 w 219175"/>
                          <a:gd name="connsiteY5"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100 w 219175"/>
                          <a:gd name="connsiteY5" fmla="*/ 70328 h 419234"/>
                          <a:gd name="connsiteX6" fmla="*/ 0 w 219175"/>
                          <a:gd name="connsiteY6"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100 w 219175"/>
                          <a:gd name="connsiteY6" fmla="*/ 70328 h 419234"/>
                          <a:gd name="connsiteX7" fmla="*/ 0 w 219175"/>
                          <a:gd name="connsiteY7" fmla="*/ 0 h 419234"/>
                          <a:gd name="connsiteX0" fmla="*/ 15916 w 235091"/>
                          <a:gd name="connsiteY0" fmla="*/ 0 h 419234"/>
                          <a:gd name="connsiteX1" fmla="*/ 234161 w 235091"/>
                          <a:gd name="connsiteY1" fmla="*/ 0 h 419234"/>
                          <a:gd name="connsiteX2" fmla="*/ 235091 w 235091"/>
                          <a:gd name="connsiteY2" fmla="*/ 67947 h 419234"/>
                          <a:gd name="connsiteX3" fmla="*/ 233378 w 235091"/>
                          <a:gd name="connsiteY3" fmla="*/ 346696 h 419234"/>
                          <a:gd name="connsiteX4" fmla="*/ 234161 w 235091"/>
                          <a:gd name="connsiteY4" fmla="*/ 419234 h 419234"/>
                          <a:gd name="connsiteX5" fmla="*/ 15916 w 235091"/>
                          <a:gd name="connsiteY5" fmla="*/ 419234 h 419234"/>
                          <a:gd name="connsiteX6" fmla="*/ 16684 w 235091"/>
                          <a:gd name="connsiteY6" fmla="*/ 346696 h 419234"/>
                          <a:gd name="connsiteX7" fmla="*/ 16016 w 235091"/>
                          <a:gd name="connsiteY7" fmla="*/ 70328 h 419234"/>
                          <a:gd name="connsiteX8" fmla="*/ 15916 w 235091"/>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6696 h 419234"/>
                          <a:gd name="connsiteX7" fmla="*/ 100 w 219175"/>
                          <a:gd name="connsiteY7" fmla="*/ 70328 h 419234"/>
                          <a:gd name="connsiteX8" fmla="*/ 0 w 219175"/>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1933 h 419234"/>
                          <a:gd name="connsiteX7" fmla="*/ 100 w 219175"/>
                          <a:gd name="connsiteY7" fmla="*/ 70328 h 419234"/>
                          <a:gd name="connsiteX8" fmla="*/ 0 w 219175"/>
                          <a:gd name="connsiteY8" fmla="*/ 0 h 419234"/>
                          <a:gd name="connsiteX0" fmla="*/ 0 w 220361"/>
                          <a:gd name="connsiteY0" fmla="*/ 0 h 419234"/>
                          <a:gd name="connsiteX1" fmla="*/ 218245 w 220361"/>
                          <a:gd name="connsiteY1" fmla="*/ 0 h 419234"/>
                          <a:gd name="connsiteX2" fmla="*/ 219175 w 220361"/>
                          <a:gd name="connsiteY2" fmla="*/ 67947 h 419234"/>
                          <a:gd name="connsiteX3" fmla="*/ 220361 w 220361"/>
                          <a:gd name="connsiteY3" fmla="*/ 350933 h 419234"/>
                          <a:gd name="connsiteX4" fmla="*/ 218245 w 220361"/>
                          <a:gd name="connsiteY4" fmla="*/ 419234 h 419234"/>
                          <a:gd name="connsiteX5" fmla="*/ 0 w 220361"/>
                          <a:gd name="connsiteY5" fmla="*/ 419234 h 419234"/>
                          <a:gd name="connsiteX6" fmla="*/ 768 w 220361"/>
                          <a:gd name="connsiteY6" fmla="*/ 341933 h 419234"/>
                          <a:gd name="connsiteX7" fmla="*/ 100 w 220361"/>
                          <a:gd name="connsiteY7" fmla="*/ 70328 h 419234"/>
                          <a:gd name="connsiteX8" fmla="*/ 0 w 220361"/>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51992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34386"/>
                          <a:gd name="connsiteY0" fmla="*/ 0 h 419234"/>
                          <a:gd name="connsiteX1" fmla="*/ 218245 w 234386"/>
                          <a:gd name="connsiteY1" fmla="*/ 0 h 419234"/>
                          <a:gd name="connsiteX2" fmla="*/ 219175 w 234386"/>
                          <a:gd name="connsiteY2" fmla="*/ 67947 h 419234"/>
                          <a:gd name="connsiteX3" fmla="*/ 217462 w 234386"/>
                          <a:gd name="connsiteY3" fmla="*/ 345636 h 419234"/>
                          <a:gd name="connsiteX4" fmla="*/ 218406 w 234386"/>
                          <a:gd name="connsiteY4" fmla="*/ 350680 h 419234"/>
                          <a:gd name="connsiteX5" fmla="*/ 218245 w 234386"/>
                          <a:gd name="connsiteY5" fmla="*/ 419234 h 419234"/>
                          <a:gd name="connsiteX6" fmla="*/ 0 w 234386"/>
                          <a:gd name="connsiteY6" fmla="*/ 419234 h 419234"/>
                          <a:gd name="connsiteX7" fmla="*/ 768 w 234386"/>
                          <a:gd name="connsiteY7" fmla="*/ 341933 h 419234"/>
                          <a:gd name="connsiteX8" fmla="*/ 100 w 234386"/>
                          <a:gd name="connsiteY8" fmla="*/ 70328 h 419234"/>
                          <a:gd name="connsiteX9" fmla="*/ 0 w 234386"/>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5507 w 219217"/>
                          <a:gd name="connsiteY4" fmla="*/ 359154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46443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856"/>
                          <a:gd name="connsiteY0" fmla="*/ 0 h 419234"/>
                          <a:gd name="connsiteX1" fmla="*/ 218245 w 219856"/>
                          <a:gd name="connsiteY1" fmla="*/ 0 h 419234"/>
                          <a:gd name="connsiteX2" fmla="*/ 219175 w 219856"/>
                          <a:gd name="connsiteY2" fmla="*/ 67947 h 419234"/>
                          <a:gd name="connsiteX3" fmla="*/ 217462 w 219856"/>
                          <a:gd name="connsiteY3" fmla="*/ 345636 h 419234"/>
                          <a:gd name="connsiteX4" fmla="*/ 219856 w 219856"/>
                          <a:gd name="connsiteY4" fmla="*/ 353858 h 419234"/>
                          <a:gd name="connsiteX5" fmla="*/ 218245 w 219856"/>
                          <a:gd name="connsiteY5" fmla="*/ 419234 h 419234"/>
                          <a:gd name="connsiteX6" fmla="*/ 0 w 219856"/>
                          <a:gd name="connsiteY6" fmla="*/ 419234 h 419234"/>
                          <a:gd name="connsiteX7" fmla="*/ 768 w 219856"/>
                          <a:gd name="connsiteY7" fmla="*/ 341933 h 419234"/>
                          <a:gd name="connsiteX8" fmla="*/ 100 w 219856"/>
                          <a:gd name="connsiteY8" fmla="*/ 70328 h 419234"/>
                          <a:gd name="connsiteX9" fmla="*/ 0 w 219856"/>
                          <a:gd name="connsiteY9" fmla="*/ 0 h 419234"/>
                          <a:gd name="connsiteX0" fmla="*/ 0 w 221305"/>
                          <a:gd name="connsiteY0" fmla="*/ 0 h 419234"/>
                          <a:gd name="connsiteX1" fmla="*/ 218245 w 221305"/>
                          <a:gd name="connsiteY1" fmla="*/ 0 h 419234"/>
                          <a:gd name="connsiteX2" fmla="*/ 219175 w 221305"/>
                          <a:gd name="connsiteY2" fmla="*/ 67947 h 419234"/>
                          <a:gd name="connsiteX3" fmla="*/ 217462 w 221305"/>
                          <a:gd name="connsiteY3" fmla="*/ 345636 h 419234"/>
                          <a:gd name="connsiteX4" fmla="*/ 221305 w 221305"/>
                          <a:gd name="connsiteY4" fmla="*/ 358095 h 419234"/>
                          <a:gd name="connsiteX5" fmla="*/ 218245 w 221305"/>
                          <a:gd name="connsiteY5" fmla="*/ 419234 h 419234"/>
                          <a:gd name="connsiteX6" fmla="*/ 0 w 221305"/>
                          <a:gd name="connsiteY6" fmla="*/ 419234 h 419234"/>
                          <a:gd name="connsiteX7" fmla="*/ 768 w 221305"/>
                          <a:gd name="connsiteY7" fmla="*/ 341933 h 419234"/>
                          <a:gd name="connsiteX8" fmla="*/ 100 w 221305"/>
                          <a:gd name="connsiteY8" fmla="*/ 70328 h 419234"/>
                          <a:gd name="connsiteX9" fmla="*/ 0 w 221305"/>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17" h="419234">
                            <a:moveTo>
                              <a:pt x="0" y="0"/>
                            </a:moveTo>
                            <a:lnTo>
                              <a:pt x="218245" y="0"/>
                            </a:lnTo>
                            <a:lnTo>
                              <a:pt x="219175" y="67947"/>
                            </a:lnTo>
                            <a:cubicBezTo>
                              <a:pt x="219570" y="162276"/>
                              <a:pt x="217067" y="251307"/>
                              <a:pt x="217462" y="345636"/>
                            </a:cubicBezTo>
                            <a:lnTo>
                              <a:pt x="218245" y="419234"/>
                            </a:lnTo>
                            <a:lnTo>
                              <a:pt x="0" y="419234"/>
                            </a:lnTo>
                            <a:lnTo>
                              <a:pt x="768" y="341933"/>
                            </a:lnTo>
                            <a:cubicBezTo>
                              <a:pt x="785" y="283782"/>
                              <a:pt x="228" y="128111"/>
                              <a:pt x="100" y="70328"/>
                            </a:cubicBezTo>
                            <a:cubicBezTo>
                              <a:pt x="67" y="46885"/>
                              <a:pt x="33" y="23443"/>
                              <a:pt x="0" y="0"/>
                            </a:cubicBezTo>
                            <a:close/>
                          </a:path>
                        </a:pathLst>
                      </a:custGeom>
                      <a:grp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cxnSp>
                    <p:nvCxnSpPr>
                      <p:cNvPr id="267" name="Gerade Verbindung 122">
                        <a:extLst>
                          <a:ext uri="{FF2B5EF4-FFF2-40B4-BE49-F238E27FC236}">
                            <a16:creationId xmlns:a16="http://schemas.microsoft.com/office/drawing/2014/main" id="{FD9231D0-66D0-4EFB-9782-16286E458138}"/>
                          </a:ext>
                        </a:extLst>
                      </p:cNvPr>
                      <p:cNvCxnSpPr>
                        <a:cxnSpLocks/>
                        <a:stCxn id="266" idx="4"/>
                        <a:endCxn id="266" idx="0"/>
                      </p:cNvCxnSpPr>
                      <p:nvPr/>
                    </p:nvCxnSpPr>
                    <p:spPr>
                      <a:xfrm flipV="1">
                        <a:off x="1376153" y="3107534"/>
                        <a:ext cx="944989" cy="358512"/>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54" name="Gruppieren 253">
                      <a:extLst>
                        <a:ext uri="{FF2B5EF4-FFF2-40B4-BE49-F238E27FC236}">
                          <a16:creationId xmlns:a16="http://schemas.microsoft.com/office/drawing/2014/main" id="{7256FFF4-6A34-4330-8B26-BFBF138BEB8C}"/>
                        </a:ext>
                      </a:extLst>
                    </p:cNvPr>
                    <p:cNvGrpSpPr/>
                    <p:nvPr/>
                  </p:nvGrpSpPr>
                  <p:grpSpPr>
                    <a:xfrm>
                      <a:off x="8436253" y="4051405"/>
                      <a:ext cx="3496185" cy="2476771"/>
                      <a:chOff x="8436253" y="4051405"/>
                      <a:chExt cx="3496185" cy="2476771"/>
                    </a:xfrm>
                  </p:grpSpPr>
                  <p:sp>
                    <p:nvSpPr>
                      <p:cNvPr id="262" name="Abgerundetes Rechteck 33">
                        <a:extLst>
                          <a:ext uri="{FF2B5EF4-FFF2-40B4-BE49-F238E27FC236}">
                            <a16:creationId xmlns:a16="http://schemas.microsoft.com/office/drawing/2014/main" id="{4A8FA522-1F38-4C4F-A6F6-6ED79C421C50}"/>
                          </a:ext>
                        </a:extLst>
                      </p:cNvPr>
                      <p:cNvSpPr/>
                      <p:nvPr/>
                    </p:nvSpPr>
                    <p:spPr>
                      <a:xfrm>
                        <a:off x="8523682" y="4051405"/>
                        <a:ext cx="3408756" cy="455144"/>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a:t>
                        </a:r>
                        <a:r>
                          <a:rPr lang="en-GB" dirty="0"/>
                          <a:t> Control of solar thermal plant</a:t>
                        </a:r>
                      </a:p>
                    </p:txBody>
                  </p:sp>
                  <p:pic>
                    <p:nvPicPr>
                      <p:cNvPr id="263" name="Grafik 262">
                        <a:extLst>
                          <a:ext uri="{FF2B5EF4-FFF2-40B4-BE49-F238E27FC236}">
                            <a16:creationId xmlns:a16="http://schemas.microsoft.com/office/drawing/2014/main" id="{02472DE2-E506-4CB3-9CA5-FB6AF59A54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36253" y="4658883"/>
                        <a:ext cx="3496185" cy="1333065"/>
                      </a:xfrm>
                      <a:prstGeom prst="rect">
                        <a:avLst/>
                      </a:prstGeom>
                    </p:spPr>
                  </p:pic>
                  <p:sp>
                    <p:nvSpPr>
                      <p:cNvPr id="264" name="Pfeil: nach rechts 263">
                        <a:extLst>
                          <a:ext uri="{FF2B5EF4-FFF2-40B4-BE49-F238E27FC236}">
                            <a16:creationId xmlns:a16="http://schemas.microsoft.com/office/drawing/2014/main" id="{C11FBFEE-EDE1-4153-AEC2-8CD66CD9D1BD}"/>
                          </a:ext>
                        </a:extLst>
                      </p:cNvPr>
                      <p:cNvSpPr/>
                      <p:nvPr/>
                    </p:nvSpPr>
                    <p:spPr>
                      <a:xfrm rot="5400000">
                        <a:off x="10118429" y="5810374"/>
                        <a:ext cx="422003" cy="296037"/>
                      </a:xfrm>
                      <a:prstGeom prst="rightArrow">
                        <a:avLst/>
                      </a:prstGeom>
                      <a:solidFill>
                        <a:srgbClr val="F5B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65" name="Textfeld 264">
                        <a:extLst>
                          <a:ext uri="{FF2B5EF4-FFF2-40B4-BE49-F238E27FC236}">
                            <a16:creationId xmlns:a16="http://schemas.microsoft.com/office/drawing/2014/main" id="{31CB5CEB-EEFA-45D3-84D2-4E1204598B7F}"/>
                          </a:ext>
                        </a:extLst>
                      </p:cNvPr>
                      <p:cNvSpPr txBox="1"/>
                      <p:nvPr/>
                    </p:nvSpPr>
                    <p:spPr>
                      <a:xfrm>
                        <a:off x="8552603" y="5945889"/>
                        <a:ext cx="3333545" cy="582287"/>
                      </a:xfrm>
                      <a:prstGeom prst="roundRect">
                        <a:avLst>
                          <a:gd name="adj" fmla="val 9678"/>
                        </a:avLst>
                      </a:prstGeom>
                      <a:noFill/>
                      <a:ln w="57150" cap="flat" cmpd="sng" algn="ctr">
                        <a:noFill/>
                        <a:prstDash val="soli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defPPr>
                          <a:defRPr lang="de-DE"/>
                        </a:defPPr>
                        <a:lvl1pPr marL="0" indent="0" eaLnBrk="1" hangingPunct="1">
                          <a:spcBef>
                            <a:spcPct val="20000"/>
                          </a:spcBef>
                          <a:spcAft>
                            <a:spcPct val="20000"/>
                          </a:spcAft>
                          <a:buClr>
                            <a:schemeClr val="tx2"/>
                          </a:buClr>
                          <a:buFont typeface="Arial" charset="0"/>
                          <a:buNone/>
                          <a:defRPr sz="1800">
                            <a:latin typeface="+mn-lt"/>
                            <a:cs typeface="+mn-cs"/>
                          </a:defRPr>
                        </a:lvl1pPr>
                        <a:lvl2pPr marL="782638" indent="-325438" eaLnBrk="1" hangingPunct="1">
                          <a:spcBef>
                            <a:spcPct val="20000"/>
                          </a:spcBef>
                          <a:buClr>
                            <a:srgbClr val="808080"/>
                          </a:buClr>
                          <a:buFont typeface="Arial" charset="0"/>
                          <a:buChar char="■"/>
                          <a:defRPr sz="2400">
                            <a:solidFill>
                              <a:schemeClr val="lt1"/>
                            </a:solidFill>
                            <a:latin typeface="+mn-lt"/>
                            <a:cs typeface="+mn-cs"/>
                          </a:defRPr>
                        </a:lvl2pPr>
                        <a:lvl3pPr marL="1214438" indent="-300038" eaLnBrk="1" hangingPunct="1">
                          <a:spcBef>
                            <a:spcPct val="20000"/>
                          </a:spcBef>
                          <a:buFont typeface="Arial" charset="0"/>
                          <a:buChar char="–"/>
                          <a:defRPr sz="2400">
                            <a:solidFill>
                              <a:schemeClr val="lt1"/>
                            </a:solidFill>
                            <a:latin typeface="+mn-lt"/>
                            <a:cs typeface="+mn-cs"/>
                          </a:defRPr>
                        </a:lvl3pPr>
                        <a:lvl4pPr marL="1636713" indent="-265113" eaLnBrk="1" hangingPunct="1">
                          <a:spcBef>
                            <a:spcPct val="20000"/>
                          </a:spcBef>
                          <a:buFont typeface="Arial" charset="0"/>
                          <a:buChar char="–"/>
                          <a:defRPr sz="2000">
                            <a:solidFill>
                              <a:schemeClr val="lt1"/>
                            </a:solidFill>
                            <a:latin typeface="+mn-lt"/>
                            <a:cs typeface="+mn-cs"/>
                          </a:defRPr>
                        </a:lvl4pPr>
                        <a:lvl5pPr marL="2062163" indent="-233363" eaLnBrk="1" hangingPunct="1">
                          <a:spcBef>
                            <a:spcPct val="20000"/>
                          </a:spcBef>
                          <a:buChar char="»"/>
                          <a:defRPr sz="2000">
                            <a:solidFill>
                              <a:schemeClr val="lt1"/>
                            </a:solidFill>
                            <a:latin typeface="+mn-lt"/>
                            <a:cs typeface="+mn-cs"/>
                          </a:defRPr>
                        </a:lvl5pPr>
                        <a:lvl6pPr marL="2519363" indent="-233363" fontAlgn="base">
                          <a:spcBef>
                            <a:spcPct val="20000"/>
                          </a:spcBef>
                          <a:spcAft>
                            <a:spcPct val="0"/>
                          </a:spcAft>
                          <a:buChar char="»"/>
                          <a:defRPr sz="2000">
                            <a:solidFill>
                              <a:schemeClr val="lt1"/>
                            </a:solidFill>
                            <a:latin typeface="+mn-lt"/>
                            <a:cs typeface="+mn-cs"/>
                          </a:defRPr>
                        </a:lvl6pPr>
                        <a:lvl7pPr marL="2976563" indent="-233363" fontAlgn="base">
                          <a:spcBef>
                            <a:spcPct val="20000"/>
                          </a:spcBef>
                          <a:spcAft>
                            <a:spcPct val="0"/>
                          </a:spcAft>
                          <a:buChar char="»"/>
                          <a:defRPr sz="2000">
                            <a:solidFill>
                              <a:schemeClr val="lt1"/>
                            </a:solidFill>
                            <a:latin typeface="+mn-lt"/>
                            <a:cs typeface="+mn-cs"/>
                          </a:defRPr>
                        </a:lvl7pPr>
                        <a:lvl8pPr marL="3433763" indent="-233363" fontAlgn="base">
                          <a:spcBef>
                            <a:spcPct val="20000"/>
                          </a:spcBef>
                          <a:spcAft>
                            <a:spcPct val="0"/>
                          </a:spcAft>
                          <a:buChar char="»"/>
                          <a:defRPr sz="2000">
                            <a:solidFill>
                              <a:schemeClr val="lt1"/>
                            </a:solidFill>
                            <a:latin typeface="+mn-lt"/>
                            <a:cs typeface="+mn-cs"/>
                          </a:defRPr>
                        </a:lvl8pPr>
                        <a:lvl9pPr marL="3890963" indent="-233363" fontAlgn="base">
                          <a:spcBef>
                            <a:spcPct val="20000"/>
                          </a:spcBef>
                          <a:spcAft>
                            <a:spcPct val="0"/>
                          </a:spcAft>
                          <a:buChar char="»"/>
                          <a:defRPr sz="2000">
                            <a:solidFill>
                              <a:schemeClr val="lt1"/>
                            </a:solidFill>
                            <a:latin typeface="+mn-lt"/>
                            <a:cs typeface="+mn-cs"/>
                          </a:defRPr>
                        </a:lvl9pPr>
                      </a:lstStyle>
                      <a:p>
                        <a:pPr algn="ctr">
                          <a:spcAft>
                            <a:spcPts val="600"/>
                          </a:spcAft>
                        </a:pPr>
                        <a:r>
                          <a:rPr lang="en-US" b="1" dirty="0"/>
                          <a:t>Goal: stable temperature</a:t>
                        </a:r>
                      </a:p>
                    </p:txBody>
                  </p:sp>
                </p:grpSp>
                <p:grpSp>
                  <p:nvGrpSpPr>
                    <p:cNvPr id="255" name="Gruppieren 254">
                      <a:extLst>
                        <a:ext uri="{FF2B5EF4-FFF2-40B4-BE49-F238E27FC236}">
                          <a16:creationId xmlns:a16="http://schemas.microsoft.com/office/drawing/2014/main" id="{4FE3D1A8-331F-44EE-A241-B4FB8027B548}"/>
                        </a:ext>
                      </a:extLst>
                    </p:cNvPr>
                    <p:cNvGrpSpPr/>
                    <p:nvPr/>
                  </p:nvGrpSpPr>
                  <p:grpSpPr>
                    <a:xfrm>
                      <a:off x="10519679" y="2290146"/>
                      <a:ext cx="1452921" cy="1022751"/>
                      <a:chOff x="11788949" y="2056228"/>
                      <a:chExt cx="1452921" cy="1022751"/>
                    </a:xfrm>
                  </p:grpSpPr>
                  <p:sp>
                    <p:nvSpPr>
                      <p:cNvPr id="260" name="Pfeil: nach rechts 259">
                        <a:extLst>
                          <a:ext uri="{FF2B5EF4-FFF2-40B4-BE49-F238E27FC236}">
                            <a16:creationId xmlns:a16="http://schemas.microsoft.com/office/drawing/2014/main" id="{16EE3408-5EFC-4677-BD20-81981D0EA0AB}"/>
                          </a:ext>
                        </a:extLst>
                      </p:cNvPr>
                      <p:cNvSpPr/>
                      <p:nvPr/>
                    </p:nvSpPr>
                    <p:spPr>
                      <a:xfrm>
                        <a:off x="11788949" y="2444686"/>
                        <a:ext cx="422003" cy="296037"/>
                      </a:xfrm>
                      <a:prstGeom prst="rightArrow">
                        <a:avLst/>
                      </a:prstGeom>
                      <a:solidFill>
                        <a:srgbClr val="E864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61" name="Textfeld 260">
                        <a:extLst>
                          <a:ext uri="{FF2B5EF4-FFF2-40B4-BE49-F238E27FC236}">
                            <a16:creationId xmlns:a16="http://schemas.microsoft.com/office/drawing/2014/main" id="{2D56374D-FB8F-41BD-8584-8CF17E1BE063}"/>
                          </a:ext>
                        </a:extLst>
                      </p:cNvPr>
                      <p:cNvSpPr txBox="1"/>
                      <p:nvPr/>
                    </p:nvSpPr>
                    <p:spPr>
                      <a:xfrm>
                        <a:off x="12076847" y="2056228"/>
                        <a:ext cx="1165023" cy="1022751"/>
                      </a:xfrm>
                      <a:prstGeom prst="roundRect">
                        <a:avLst>
                          <a:gd name="adj" fmla="val 9678"/>
                        </a:avLst>
                      </a:prstGeom>
                      <a:noFill/>
                      <a:ln w="57150" cap="flat" cmpd="sng" algn="ctr">
                        <a:noFill/>
                        <a:prstDash val="soli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defPPr>
                          <a:defRPr lang="de-DE"/>
                        </a:defPPr>
                        <a:lvl1pPr marL="0" indent="0" eaLnBrk="1" hangingPunct="1">
                          <a:spcBef>
                            <a:spcPct val="20000"/>
                          </a:spcBef>
                          <a:spcAft>
                            <a:spcPct val="20000"/>
                          </a:spcAft>
                          <a:buClr>
                            <a:schemeClr val="tx2"/>
                          </a:buClr>
                          <a:buFont typeface="Arial" charset="0"/>
                          <a:buNone/>
                          <a:defRPr sz="1800">
                            <a:latin typeface="+mn-lt"/>
                            <a:cs typeface="+mn-cs"/>
                          </a:defRPr>
                        </a:lvl1pPr>
                        <a:lvl2pPr marL="782638" indent="-325438" eaLnBrk="1" hangingPunct="1">
                          <a:spcBef>
                            <a:spcPct val="20000"/>
                          </a:spcBef>
                          <a:buClr>
                            <a:srgbClr val="808080"/>
                          </a:buClr>
                          <a:buFont typeface="Arial" charset="0"/>
                          <a:buChar char="■"/>
                          <a:defRPr sz="2400">
                            <a:solidFill>
                              <a:schemeClr val="lt1"/>
                            </a:solidFill>
                            <a:latin typeface="+mn-lt"/>
                            <a:cs typeface="+mn-cs"/>
                          </a:defRPr>
                        </a:lvl2pPr>
                        <a:lvl3pPr marL="1214438" indent="-300038" eaLnBrk="1" hangingPunct="1">
                          <a:spcBef>
                            <a:spcPct val="20000"/>
                          </a:spcBef>
                          <a:buFont typeface="Arial" charset="0"/>
                          <a:buChar char="–"/>
                          <a:defRPr sz="2400">
                            <a:solidFill>
                              <a:schemeClr val="lt1"/>
                            </a:solidFill>
                            <a:latin typeface="+mn-lt"/>
                            <a:cs typeface="+mn-cs"/>
                          </a:defRPr>
                        </a:lvl3pPr>
                        <a:lvl4pPr marL="1636713" indent="-265113" eaLnBrk="1" hangingPunct="1">
                          <a:spcBef>
                            <a:spcPct val="20000"/>
                          </a:spcBef>
                          <a:buFont typeface="Arial" charset="0"/>
                          <a:buChar char="–"/>
                          <a:defRPr sz="2000">
                            <a:solidFill>
                              <a:schemeClr val="lt1"/>
                            </a:solidFill>
                            <a:latin typeface="+mn-lt"/>
                            <a:cs typeface="+mn-cs"/>
                          </a:defRPr>
                        </a:lvl4pPr>
                        <a:lvl5pPr marL="2062163" indent="-233363" eaLnBrk="1" hangingPunct="1">
                          <a:spcBef>
                            <a:spcPct val="20000"/>
                          </a:spcBef>
                          <a:buChar char="»"/>
                          <a:defRPr sz="2000">
                            <a:solidFill>
                              <a:schemeClr val="lt1"/>
                            </a:solidFill>
                            <a:latin typeface="+mn-lt"/>
                            <a:cs typeface="+mn-cs"/>
                          </a:defRPr>
                        </a:lvl5pPr>
                        <a:lvl6pPr marL="2519363" indent="-233363" fontAlgn="base">
                          <a:spcBef>
                            <a:spcPct val="20000"/>
                          </a:spcBef>
                          <a:spcAft>
                            <a:spcPct val="0"/>
                          </a:spcAft>
                          <a:buChar char="»"/>
                          <a:defRPr sz="2000">
                            <a:solidFill>
                              <a:schemeClr val="lt1"/>
                            </a:solidFill>
                            <a:latin typeface="+mn-lt"/>
                            <a:cs typeface="+mn-cs"/>
                          </a:defRPr>
                        </a:lvl6pPr>
                        <a:lvl7pPr marL="2976563" indent="-233363" fontAlgn="base">
                          <a:spcBef>
                            <a:spcPct val="20000"/>
                          </a:spcBef>
                          <a:spcAft>
                            <a:spcPct val="0"/>
                          </a:spcAft>
                          <a:buChar char="»"/>
                          <a:defRPr sz="2000">
                            <a:solidFill>
                              <a:schemeClr val="lt1"/>
                            </a:solidFill>
                            <a:latin typeface="+mn-lt"/>
                            <a:cs typeface="+mn-cs"/>
                          </a:defRPr>
                        </a:lvl7pPr>
                        <a:lvl8pPr marL="3433763" indent="-233363" fontAlgn="base">
                          <a:spcBef>
                            <a:spcPct val="20000"/>
                          </a:spcBef>
                          <a:spcAft>
                            <a:spcPct val="0"/>
                          </a:spcAft>
                          <a:buChar char="»"/>
                          <a:defRPr sz="2000">
                            <a:solidFill>
                              <a:schemeClr val="lt1"/>
                            </a:solidFill>
                            <a:latin typeface="+mn-lt"/>
                            <a:cs typeface="+mn-cs"/>
                          </a:defRPr>
                        </a:lvl8pPr>
                        <a:lvl9pPr marL="3890963" indent="-233363" fontAlgn="base">
                          <a:spcBef>
                            <a:spcPct val="20000"/>
                          </a:spcBef>
                          <a:spcAft>
                            <a:spcPct val="0"/>
                          </a:spcAft>
                          <a:buChar char="»"/>
                          <a:defRPr sz="2000">
                            <a:solidFill>
                              <a:schemeClr val="lt1"/>
                            </a:solidFill>
                            <a:latin typeface="+mn-lt"/>
                            <a:cs typeface="+mn-cs"/>
                          </a:defRPr>
                        </a:lvl9pPr>
                      </a:lstStyle>
                      <a:p>
                        <a:pPr algn="ctr">
                          <a:spcAft>
                            <a:spcPts val="600"/>
                          </a:spcAft>
                        </a:pPr>
                        <a:r>
                          <a:rPr lang="en-US" b="1" dirty="0"/>
                          <a:t>Goal: future heat forecast</a:t>
                        </a:r>
                      </a:p>
                    </p:txBody>
                  </p:sp>
                </p:grpSp>
                <p:pic>
                  <p:nvPicPr>
                    <p:cNvPr id="256" name="Picture 7">
                      <a:extLst>
                        <a:ext uri="{FF2B5EF4-FFF2-40B4-BE49-F238E27FC236}">
                          <a16:creationId xmlns:a16="http://schemas.microsoft.com/office/drawing/2014/main" id="{73EA5AC1-2898-4767-92EC-94C710650BE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40091" y="3616317"/>
                      <a:ext cx="361556" cy="549675"/>
                    </a:xfrm>
                    <a:prstGeom prst="rect">
                      <a:avLst/>
                    </a:prstGeom>
                    <a:gradFill flip="none" rotWithShape="1">
                      <a:gsLst>
                        <a:gs pos="0">
                          <a:srgbClr val="FF0000"/>
                        </a:gs>
                        <a:gs pos="50000">
                          <a:srgbClr val="FF5050"/>
                        </a:gs>
                        <a:gs pos="100000">
                          <a:schemeClr val="accent1">
                            <a:lumMod val="75000"/>
                          </a:schemeClr>
                        </a:gs>
                      </a:gsLst>
                      <a:lin ang="5400000" scaled="1"/>
                      <a:tileRect/>
                    </a:gradFill>
                    <a:ln>
                      <a:noFill/>
                    </a:ln>
                    <a:effectLst/>
                  </p:spPr>
                </p:pic>
                <p:cxnSp>
                  <p:nvCxnSpPr>
                    <p:cNvPr id="257" name="Gerade Verbindung mit Pfeil 256">
                      <a:extLst>
                        <a:ext uri="{FF2B5EF4-FFF2-40B4-BE49-F238E27FC236}">
                          <a16:creationId xmlns:a16="http://schemas.microsoft.com/office/drawing/2014/main" id="{31BB9967-D68A-467B-B8CD-F4E7125FD3B1}"/>
                        </a:ext>
                      </a:extLst>
                    </p:cNvPr>
                    <p:cNvCxnSpPr/>
                    <p:nvPr/>
                  </p:nvCxnSpPr>
                  <p:spPr>
                    <a:xfrm>
                      <a:off x="5334366" y="4216818"/>
                      <a:ext cx="0" cy="4168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8" name="Rechteck: abgerundete Ecken 257">
                      <a:extLst>
                        <a:ext uri="{FF2B5EF4-FFF2-40B4-BE49-F238E27FC236}">
                          <a16:creationId xmlns:a16="http://schemas.microsoft.com/office/drawing/2014/main" id="{7C77A281-82DE-45CB-841D-8945888F0DB0}"/>
                        </a:ext>
                      </a:extLst>
                    </p:cNvPr>
                    <p:cNvSpPr/>
                    <p:nvPr/>
                  </p:nvSpPr>
                  <p:spPr>
                    <a:xfrm>
                      <a:off x="8526736" y="4058579"/>
                      <a:ext cx="3452738" cy="2401699"/>
                    </a:xfrm>
                    <a:prstGeom prst="roundRect">
                      <a:avLst>
                        <a:gd name="adj" fmla="val 1861"/>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259" name="Grafik 258">
                      <a:extLst>
                        <a:ext uri="{FF2B5EF4-FFF2-40B4-BE49-F238E27FC236}">
                          <a16:creationId xmlns:a16="http://schemas.microsoft.com/office/drawing/2014/main" id="{A336607B-6515-4E5B-A669-8039C03F8DF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95280" y="2258777"/>
                      <a:ext cx="2421535" cy="1247256"/>
                    </a:xfrm>
                    <a:prstGeom prst="rect">
                      <a:avLst/>
                    </a:prstGeom>
                  </p:spPr>
                </p:pic>
              </p:grpSp>
              <p:pic>
                <p:nvPicPr>
                  <p:cNvPr id="235" name="Grafik 234">
                    <a:extLst>
                      <a:ext uri="{FF2B5EF4-FFF2-40B4-BE49-F238E27FC236}">
                        <a16:creationId xmlns:a16="http://schemas.microsoft.com/office/drawing/2014/main" id="{DEF623AE-D0D6-415F-BD79-E49CFEAFE77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82063" y="1697704"/>
                    <a:ext cx="3542083" cy="597460"/>
                  </a:xfrm>
                  <a:prstGeom prst="rect">
                    <a:avLst/>
                  </a:prstGeom>
                </p:spPr>
              </p:pic>
            </p:grpSp>
            <p:sp>
              <p:nvSpPr>
                <p:cNvPr id="232" name="Pfeil: nach rechts 231">
                  <a:extLst>
                    <a:ext uri="{FF2B5EF4-FFF2-40B4-BE49-F238E27FC236}">
                      <a16:creationId xmlns:a16="http://schemas.microsoft.com/office/drawing/2014/main" id="{9CA370C8-834B-4D62-9364-C013DFD46559}"/>
                    </a:ext>
                  </a:extLst>
                </p:cNvPr>
                <p:cNvSpPr/>
                <p:nvPr/>
              </p:nvSpPr>
              <p:spPr>
                <a:xfrm>
                  <a:off x="10708029" y="2709973"/>
                  <a:ext cx="422003" cy="296037"/>
                </a:xfrm>
                <a:prstGeom prst="rightArrow">
                  <a:avLst/>
                </a:prstGeom>
                <a:solidFill>
                  <a:srgbClr val="F56C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grpSp>
          <p:nvGrpSpPr>
            <p:cNvPr id="196" name="Gruppieren 195">
              <a:extLst>
                <a:ext uri="{FF2B5EF4-FFF2-40B4-BE49-F238E27FC236}">
                  <a16:creationId xmlns:a16="http://schemas.microsoft.com/office/drawing/2014/main" id="{77FA8368-B480-4478-A52D-C3E949710A06}"/>
                </a:ext>
              </a:extLst>
            </p:cNvPr>
            <p:cNvGrpSpPr/>
            <p:nvPr/>
          </p:nvGrpSpPr>
          <p:grpSpPr>
            <a:xfrm>
              <a:off x="261303" y="1700354"/>
              <a:ext cx="6409900" cy="3955838"/>
              <a:chOff x="261303" y="1700354"/>
              <a:chExt cx="6409900" cy="3955838"/>
            </a:xfrm>
          </p:grpSpPr>
          <p:grpSp>
            <p:nvGrpSpPr>
              <p:cNvPr id="198" name="Gruppieren 197">
                <a:extLst>
                  <a:ext uri="{FF2B5EF4-FFF2-40B4-BE49-F238E27FC236}">
                    <a16:creationId xmlns:a16="http://schemas.microsoft.com/office/drawing/2014/main" id="{17FE86A7-F224-4C62-A145-93D9C07307C0}"/>
                  </a:ext>
                </a:extLst>
              </p:cNvPr>
              <p:cNvGrpSpPr/>
              <p:nvPr/>
            </p:nvGrpSpPr>
            <p:grpSpPr>
              <a:xfrm>
                <a:off x="261303" y="1700354"/>
                <a:ext cx="3452738" cy="1806196"/>
                <a:chOff x="5687670" y="650640"/>
                <a:chExt cx="3452738" cy="1806196"/>
              </a:xfrm>
            </p:grpSpPr>
            <p:grpSp>
              <p:nvGrpSpPr>
                <p:cNvPr id="200" name="Gruppieren 199">
                  <a:extLst>
                    <a:ext uri="{FF2B5EF4-FFF2-40B4-BE49-F238E27FC236}">
                      <a16:creationId xmlns:a16="http://schemas.microsoft.com/office/drawing/2014/main" id="{A67755D2-48C1-4C3C-B34C-11AEEA4333D2}"/>
                    </a:ext>
                  </a:extLst>
                </p:cNvPr>
                <p:cNvGrpSpPr/>
                <p:nvPr/>
              </p:nvGrpSpPr>
              <p:grpSpPr>
                <a:xfrm>
                  <a:off x="5720926" y="1442886"/>
                  <a:ext cx="1894616" cy="1013950"/>
                  <a:chOff x="4251067" y="2957507"/>
                  <a:chExt cx="3695984" cy="1581616"/>
                </a:xfrm>
              </p:grpSpPr>
              <p:cxnSp>
                <p:nvCxnSpPr>
                  <p:cNvPr id="204" name="Gerader Verbinder 203">
                    <a:extLst>
                      <a:ext uri="{FF2B5EF4-FFF2-40B4-BE49-F238E27FC236}">
                        <a16:creationId xmlns:a16="http://schemas.microsoft.com/office/drawing/2014/main" id="{F9C7FF17-CDEB-45EF-BCBD-D0FB155A20F3}"/>
                      </a:ext>
                    </a:extLst>
                  </p:cNvPr>
                  <p:cNvCxnSpPr>
                    <a:cxnSpLocks/>
                  </p:cNvCxnSpPr>
                  <p:nvPr/>
                </p:nvCxnSpPr>
                <p:spPr>
                  <a:xfrm>
                    <a:off x="5885845" y="3792504"/>
                    <a:ext cx="19484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1D10396E-612E-4962-A3A0-B4BA8BB1CCC9}"/>
                      </a:ext>
                    </a:extLst>
                  </p:cNvPr>
                  <p:cNvCxnSpPr>
                    <a:cxnSpLocks/>
                  </p:cNvCxnSpPr>
                  <p:nvPr/>
                </p:nvCxnSpPr>
                <p:spPr>
                  <a:xfrm flipH="1">
                    <a:off x="5384796" y="2969884"/>
                    <a:ext cx="6354" cy="684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6" name="Rechteck 205">
                    <a:extLst>
                      <a:ext uri="{FF2B5EF4-FFF2-40B4-BE49-F238E27FC236}">
                        <a16:creationId xmlns:a16="http://schemas.microsoft.com/office/drawing/2014/main" id="{7F609FCB-3F58-4664-953B-7DC9FFEFE173}"/>
                      </a:ext>
                    </a:extLst>
                  </p:cNvPr>
                  <p:cNvSpPr/>
                  <p:nvPr/>
                </p:nvSpPr>
                <p:spPr>
                  <a:xfrm>
                    <a:off x="5289498" y="3126480"/>
                    <a:ext cx="225477" cy="366624"/>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207" name="Gerader Verbinder 206">
                    <a:extLst>
                      <a:ext uri="{FF2B5EF4-FFF2-40B4-BE49-F238E27FC236}">
                        <a16:creationId xmlns:a16="http://schemas.microsoft.com/office/drawing/2014/main" id="{0CD1B64E-E2E1-4F6F-9BC8-647D19F36F14}"/>
                      </a:ext>
                    </a:extLst>
                  </p:cNvPr>
                  <p:cNvCxnSpPr>
                    <a:cxnSpLocks/>
                  </p:cNvCxnSpPr>
                  <p:nvPr/>
                </p:nvCxnSpPr>
                <p:spPr>
                  <a:xfrm flipH="1">
                    <a:off x="5383096" y="3789439"/>
                    <a:ext cx="6354" cy="684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Rechteck 207">
                    <a:extLst>
                      <a:ext uri="{FF2B5EF4-FFF2-40B4-BE49-F238E27FC236}">
                        <a16:creationId xmlns:a16="http://schemas.microsoft.com/office/drawing/2014/main" id="{E9DCC216-64BC-4612-B20E-5F761A51DB1E}"/>
                      </a:ext>
                    </a:extLst>
                  </p:cNvPr>
                  <p:cNvSpPr/>
                  <p:nvPr/>
                </p:nvSpPr>
                <p:spPr>
                  <a:xfrm>
                    <a:off x="5287798" y="3946035"/>
                    <a:ext cx="225477" cy="366624"/>
                  </a:xfrm>
                  <a:prstGeom prst="rect">
                    <a:avLst/>
                  </a:prstGeom>
                  <a:solidFill>
                    <a:schemeClr val="bg1"/>
                  </a:solidFill>
                  <a:ln w="19050">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209" name="Gerader Verbinder 208">
                    <a:extLst>
                      <a:ext uri="{FF2B5EF4-FFF2-40B4-BE49-F238E27FC236}">
                        <a16:creationId xmlns:a16="http://schemas.microsoft.com/office/drawing/2014/main" id="{0E465BA6-B4E1-4CD7-AAC7-29F69BF0BD62}"/>
                      </a:ext>
                    </a:extLst>
                  </p:cNvPr>
                  <p:cNvCxnSpPr>
                    <a:cxnSpLocks/>
                  </p:cNvCxnSpPr>
                  <p:nvPr/>
                </p:nvCxnSpPr>
                <p:spPr>
                  <a:xfrm>
                    <a:off x="5386140" y="2969132"/>
                    <a:ext cx="9449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Gerader Verbinder 209">
                    <a:extLst>
                      <a:ext uri="{FF2B5EF4-FFF2-40B4-BE49-F238E27FC236}">
                        <a16:creationId xmlns:a16="http://schemas.microsoft.com/office/drawing/2014/main" id="{FFFFEC6C-C449-428F-9007-9F68A72760B8}"/>
                      </a:ext>
                    </a:extLst>
                  </p:cNvPr>
                  <p:cNvCxnSpPr>
                    <a:cxnSpLocks/>
                  </p:cNvCxnSpPr>
                  <p:nvPr/>
                </p:nvCxnSpPr>
                <p:spPr>
                  <a:xfrm>
                    <a:off x="5383096" y="3654724"/>
                    <a:ext cx="8352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Gerader Verbinder 210">
                    <a:extLst>
                      <a:ext uri="{FF2B5EF4-FFF2-40B4-BE49-F238E27FC236}">
                        <a16:creationId xmlns:a16="http://schemas.microsoft.com/office/drawing/2014/main" id="{B196FE4E-A436-469F-8D88-3CD4BF369563}"/>
                      </a:ext>
                    </a:extLst>
                  </p:cNvPr>
                  <p:cNvCxnSpPr>
                    <a:cxnSpLocks/>
                  </p:cNvCxnSpPr>
                  <p:nvPr/>
                </p:nvCxnSpPr>
                <p:spPr>
                  <a:xfrm>
                    <a:off x="5383095" y="3792913"/>
                    <a:ext cx="5605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Gerader Verbinder 211">
                    <a:extLst>
                      <a:ext uri="{FF2B5EF4-FFF2-40B4-BE49-F238E27FC236}">
                        <a16:creationId xmlns:a16="http://schemas.microsoft.com/office/drawing/2014/main" id="{2AE2B392-F33C-478F-BC39-D7539AC21AC7}"/>
                      </a:ext>
                    </a:extLst>
                  </p:cNvPr>
                  <p:cNvCxnSpPr>
                    <a:cxnSpLocks/>
                  </p:cNvCxnSpPr>
                  <p:nvPr/>
                </p:nvCxnSpPr>
                <p:spPr>
                  <a:xfrm>
                    <a:off x="5383095" y="4474279"/>
                    <a:ext cx="9449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Gerader Verbinder 212">
                    <a:extLst>
                      <a:ext uri="{FF2B5EF4-FFF2-40B4-BE49-F238E27FC236}">
                        <a16:creationId xmlns:a16="http://schemas.microsoft.com/office/drawing/2014/main" id="{0265ADD9-A6F2-425D-84FE-791BA9B30098}"/>
                      </a:ext>
                    </a:extLst>
                  </p:cNvPr>
                  <p:cNvCxnSpPr>
                    <a:cxnSpLocks/>
                    <a:endCxn id="228" idx="3"/>
                  </p:cNvCxnSpPr>
                  <p:nvPr/>
                </p:nvCxnSpPr>
                <p:spPr>
                  <a:xfrm flipH="1">
                    <a:off x="6212779" y="3646708"/>
                    <a:ext cx="5594" cy="7413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Gerader Verbinder 213">
                    <a:extLst>
                      <a:ext uri="{FF2B5EF4-FFF2-40B4-BE49-F238E27FC236}">
                        <a16:creationId xmlns:a16="http://schemas.microsoft.com/office/drawing/2014/main" id="{DC122A70-104E-4FE6-9097-AC8744447616}"/>
                      </a:ext>
                    </a:extLst>
                  </p:cNvPr>
                  <p:cNvCxnSpPr>
                    <a:cxnSpLocks/>
                  </p:cNvCxnSpPr>
                  <p:nvPr/>
                </p:nvCxnSpPr>
                <p:spPr>
                  <a:xfrm>
                    <a:off x="6329722" y="2957507"/>
                    <a:ext cx="0" cy="8319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Gerader Verbinder 214">
                    <a:extLst>
                      <a:ext uri="{FF2B5EF4-FFF2-40B4-BE49-F238E27FC236}">
                        <a16:creationId xmlns:a16="http://schemas.microsoft.com/office/drawing/2014/main" id="{4802E6F2-B14F-401E-8311-9869C253CACD}"/>
                      </a:ext>
                    </a:extLst>
                  </p:cNvPr>
                  <p:cNvCxnSpPr>
                    <a:cxnSpLocks/>
                  </p:cNvCxnSpPr>
                  <p:nvPr/>
                </p:nvCxnSpPr>
                <p:spPr>
                  <a:xfrm>
                    <a:off x="6316483" y="4474279"/>
                    <a:ext cx="15178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6" name="Gruppieren 215">
                    <a:extLst>
                      <a:ext uri="{FF2B5EF4-FFF2-40B4-BE49-F238E27FC236}">
                        <a16:creationId xmlns:a16="http://schemas.microsoft.com/office/drawing/2014/main" id="{C1FA7F12-85D7-44BC-92A4-DA6C39D92BBA}"/>
                      </a:ext>
                    </a:extLst>
                  </p:cNvPr>
                  <p:cNvGrpSpPr/>
                  <p:nvPr/>
                </p:nvGrpSpPr>
                <p:grpSpPr>
                  <a:xfrm>
                    <a:off x="6127884" y="4388106"/>
                    <a:ext cx="171540" cy="151017"/>
                    <a:chOff x="7314091" y="5119702"/>
                    <a:chExt cx="248759" cy="218998"/>
                  </a:xfrm>
                  <a:solidFill>
                    <a:schemeClr val="bg1"/>
                  </a:solidFill>
                </p:grpSpPr>
                <p:sp>
                  <p:nvSpPr>
                    <p:cNvPr id="226" name="Gleichschenkliges Dreieck 225">
                      <a:extLst>
                        <a:ext uri="{FF2B5EF4-FFF2-40B4-BE49-F238E27FC236}">
                          <a16:creationId xmlns:a16="http://schemas.microsoft.com/office/drawing/2014/main" id="{D5FDA6F5-D2EA-4CF4-A9A8-9F55E1F0D4D6}"/>
                        </a:ext>
                      </a:extLst>
                    </p:cNvPr>
                    <p:cNvSpPr/>
                    <p:nvPr/>
                  </p:nvSpPr>
                  <p:spPr>
                    <a:xfrm rot="5400000">
                      <a:off x="7298767" y="5186380"/>
                      <a:ext cx="167644" cy="1369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7" name="Gleichschenkliges Dreieck 226">
                      <a:extLst>
                        <a:ext uri="{FF2B5EF4-FFF2-40B4-BE49-F238E27FC236}">
                          <a16:creationId xmlns:a16="http://schemas.microsoft.com/office/drawing/2014/main" id="{27656D1F-A157-4F40-AED4-92F291900487}"/>
                        </a:ext>
                      </a:extLst>
                    </p:cNvPr>
                    <p:cNvSpPr/>
                    <p:nvPr/>
                  </p:nvSpPr>
                  <p:spPr>
                    <a:xfrm rot="16200000">
                      <a:off x="7410530" y="5186379"/>
                      <a:ext cx="167644" cy="136996"/>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8" name="Gleichschenkliges Dreieck 227">
                      <a:extLst>
                        <a:ext uri="{FF2B5EF4-FFF2-40B4-BE49-F238E27FC236}">
                          <a16:creationId xmlns:a16="http://schemas.microsoft.com/office/drawing/2014/main" id="{3A1BFB8C-17EC-4C87-AE8A-D8BAD2033E09}"/>
                        </a:ext>
                      </a:extLst>
                    </p:cNvPr>
                    <p:cNvSpPr/>
                    <p:nvPr/>
                  </p:nvSpPr>
                  <p:spPr>
                    <a:xfrm rot="10800000">
                      <a:off x="7353380" y="5119702"/>
                      <a:ext cx="167644" cy="136996"/>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17" name="Gruppieren 216">
                    <a:extLst>
                      <a:ext uri="{FF2B5EF4-FFF2-40B4-BE49-F238E27FC236}">
                        <a16:creationId xmlns:a16="http://schemas.microsoft.com/office/drawing/2014/main" id="{3C69362A-462C-42EB-8FF4-986D4F992742}"/>
                      </a:ext>
                    </a:extLst>
                  </p:cNvPr>
                  <p:cNvGrpSpPr/>
                  <p:nvPr/>
                </p:nvGrpSpPr>
                <p:grpSpPr>
                  <a:xfrm>
                    <a:off x="7160499" y="3654724"/>
                    <a:ext cx="308059" cy="269108"/>
                    <a:chOff x="5943602" y="3789439"/>
                    <a:chExt cx="308059" cy="269108"/>
                  </a:xfrm>
                </p:grpSpPr>
                <p:sp>
                  <p:nvSpPr>
                    <p:cNvPr id="224" name="Ellipse 223">
                      <a:extLst>
                        <a:ext uri="{FF2B5EF4-FFF2-40B4-BE49-F238E27FC236}">
                          <a16:creationId xmlns:a16="http://schemas.microsoft.com/office/drawing/2014/main" id="{83B01C5A-A2C9-4502-8B96-68F413A85CD4}"/>
                        </a:ext>
                      </a:extLst>
                    </p:cNvPr>
                    <p:cNvSpPr/>
                    <p:nvPr/>
                  </p:nvSpPr>
                  <p:spPr>
                    <a:xfrm rot="10800000">
                      <a:off x="5943602" y="3789439"/>
                      <a:ext cx="304796" cy="2691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5" name="Gleichschenkliges Dreieck 224">
                      <a:extLst>
                        <a:ext uri="{FF2B5EF4-FFF2-40B4-BE49-F238E27FC236}">
                          <a16:creationId xmlns:a16="http://schemas.microsoft.com/office/drawing/2014/main" id="{0FC1C802-C1D0-4BA1-A75F-029565DA6029}"/>
                        </a:ext>
                      </a:extLst>
                    </p:cNvPr>
                    <p:cNvSpPr/>
                    <p:nvPr/>
                  </p:nvSpPr>
                  <p:spPr>
                    <a:xfrm rot="5400000">
                      <a:off x="6037834" y="3819727"/>
                      <a:ext cx="219123" cy="20853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218" name="Rechteck 217">
                    <a:extLst>
                      <a:ext uri="{FF2B5EF4-FFF2-40B4-BE49-F238E27FC236}">
                        <a16:creationId xmlns:a16="http://schemas.microsoft.com/office/drawing/2014/main" id="{9D032314-7F0A-46D0-9E81-00472A72C5AB}"/>
                      </a:ext>
                    </a:extLst>
                  </p:cNvPr>
                  <p:cNvSpPr/>
                  <p:nvPr/>
                </p:nvSpPr>
                <p:spPr>
                  <a:xfrm rot="5400000">
                    <a:off x="6477232" y="3595521"/>
                    <a:ext cx="225476" cy="36662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219" name="Gerader Verbinder 218">
                    <a:extLst>
                      <a:ext uri="{FF2B5EF4-FFF2-40B4-BE49-F238E27FC236}">
                        <a16:creationId xmlns:a16="http://schemas.microsoft.com/office/drawing/2014/main" id="{7337FEEA-3E1D-4080-881F-6F0C8B5D0B8C}"/>
                      </a:ext>
                    </a:extLst>
                  </p:cNvPr>
                  <p:cNvCxnSpPr>
                    <a:cxnSpLocks/>
                  </p:cNvCxnSpPr>
                  <p:nvPr/>
                </p:nvCxnSpPr>
                <p:spPr>
                  <a:xfrm>
                    <a:off x="7834312" y="3789277"/>
                    <a:ext cx="0" cy="685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0" name="Rechteck 219">
                    <a:extLst>
                      <a:ext uri="{FF2B5EF4-FFF2-40B4-BE49-F238E27FC236}">
                        <a16:creationId xmlns:a16="http://schemas.microsoft.com/office/drawing/2014/main" id="{75718C82-B477-438B-8225-6A8759F2CEB9}"/>
                      </a:ext>
                    </a:extLst>
                  </p:cNvPr>
                  <p:cNvSpPr/>
                  <p:nvPr/>
                </p:nvSpPr>
                <p:spPr>
                  <a:xfrm>
                    <a:off x="7721574" y="3907257"/>
                    <a:ext cx="225477" cy="36662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1" name="Textfeld 220">
                    <a:extLst>
                      <a:ext uri="{FF2B5EF4-FFF2-40B4-BE49-F238E27FC236}">
                        <a16:creationId xmlns:a16="http://schemas.microsoft.com/office/drawing/2014/main" id="{94A909D4-98D4-472C-8F88-560714001B7E}"/>
                      </a:ext>
                    </a:extLst>
                  </p:cNvPr>
                  <p:cNvSpPr txBox="1"/>
                  <p:nvPr/>
                </p:nvSpPr>
                <p:spPr>
                  <a:xfrm>
                    <a:off x="4251067" y="3167678"/>
                    <a:ext cx="1145636" cy="307777"/>
                  </a:xfrm>
                  <a:prstGeom prst="rect">
                    <a:avLst/>
                  </a:prstGeom>
                  <a:noFill/>
                </p:spPr>
                <p:txBody>
                  <a:bodyPr wrap="square" rtlCol="0">
                    <a:spAutoFit/>
                  </a:bodyPr>
                  <a:lstStyle/>
                  <a:p>
                    <a:pPr algn="ctr"/>
                    <a:r>
                      <a:rPr lang="de-DE" sz="1400" b="1" dirty="0" err="1"/>
                      <a:t>R</a:t>
                    </a:r>
                    <a:r>
                      <a:rPr lang="de-DE" sz="1400" b="1" baseline="-25000" dirty="0" err="1"/>
                      <a:t>hyd,A</a:t>
                    </a:r>
                    <a:r>
                      <a:rPr lang="de-DE" sz="1400" b="1" dirty="0"/>
                      <a:t> &gt;&gt;</a:t>
                    </a:r>
                  </a:p>
                </p:txBody>
              </p:sp>
              <p:sp>
                <p:nvSpPr>
                  <p:cNvPr id="222" name="Textfeld 221">
                    <a:extLst>
                      <a:ext uri="{FF2B5EF4-FFF2-40B4-BE49-F238E27FC236}">
                        <a16:creationId xmlns:a16="http://schemas.microsoft.com/office/drawing/2014/main" id="{0A620035-4306-4CFF-8A1E-02294456FFBE}"/>
                      </a:ext>
                    </a:extLst>
                  </p:cNvPr>
                  <p:cNvSpPr txBox="1"/>
                  <p:nvPr/>
                </p:nvSpPr>
                <p:spPr>
                  <a:xfrm>
                    <a:off x="4285278" y="3931804"/>
                    <a:ext cx="1145636" cy="307777"/>
                  </a:xfrm>
                  <a:prstGeom prst="rect">
                    <a:avLst/>
                  </a:prstGeom>
                  <a:noFill/>
                </p:spPr>
                <p:txBody>
                  <a:bodyPr wrap="square" rtlCol="0">
                    <a:spAutoFit/>
                  </a:bodyPr>
                  <a:lstStyle/>
                  <a:p>
                    <a:pPr algn="ctr"/>
                    <a:r>
                      <a:rPr lang="de-DE" sz="1400" b="1" dirty="0" err="1"/>
                      <a:t>R</a:t>
                    </a:r>
                    <a:r>
                      <a:rPr lang="de-DE" sz="1400" b="1" baseline="-25000" dirty="0" err="1"/>
                      <a:t>hyd,B</a:t>
                    </a:r>
                    <a:r>
                      <a:rPr lang="de-DE" sz="1400" b="1" dirty="0"/>
                      <a:t>  &lt;&lt;</a:t>
                    </a:r>
                  </a:p>
                </p:txBody>
              </p:sp>
              <p:sp>
                <p:nvSpPr>
                  <p:cNvPr id="223" name="Ellipse 222">
                    <a:extLst>
                      <a:ext uri="{FF2B5EF4-FFF2-40B4-BE49-F238E27FC236}">
                        <a16:creationId xmlns:a16="http://schemas.microsoft.com/office/drawing/2014/main" id="{F3FF32F1-A3BB-4EDA-A283-0B2B000866D7}"/>
                      </a:ext>
                    </a:extLst>
                  </p:cNvPr>
                  <p:cNvSpPr/>
                  <p:nvPr/>
                </p:nvSpPr>
                <p:spPr>
                  <a:xfrm>
                    <a:off x="6305443" y="3764951"/>
                    <a:ext cx="48978" cy="4897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pic>
              <p:nvPicPr>
                <p:cNvPr id="201" name="Grafik 200">
                  <a:extLst>
                    <a:ext uri="{FF2B5EF4-FFF2-40B4-BE49-F238E27FC236}">
                      <a16:creationId xmlns:a16="http://schemas.microsoft.com/office/drawing/2014/main" id="{5F97BCF5-86CC-4EBB-A0AB-C77EAC73AB7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87670" y="650640"/>
                  <a:ext cx="3452738" cy="721893"/>
                </a:xfrm>
                <a:prstGeom prst="rect">
                  <a:avLst/>
                </a:prstGeom>
              </p:spPr>
            </p:pic>
            <p:sp>
              <p:nvSpPr>
                <p:cNvPr id="202" name="Pfeil: nach rechts 201">
                  <a:extLst>
                    <a:ext uri="{FF2B5EF4-FFF2-40B4-BE49-F238E27FC236}">
                      <a16:creationId xmlns:a16="http://schemas.microsoft.com/office/drawing/2014/main" id="{0D0F9AA0-8CA4-4C1D-A9B2-0CE730BA172A}"/>
                    </a:ext>
                  </a:extLst>
                </p:cNvPr>
                <p:cNvSpPr/>
                <p:nvPr/>
              </p:nvSpPr>
              <p:spPr>
                <a:xfrm>
                  <a:off x="7623430" y="1736703"/>
                  <a:ext cx="422003" cy="296037"/>
                </a:xfrm>
                <a:prstGeom prst="rightArrow">
                  <a:avLst/>
                </a:prstGeom>
                <a:solidFill>
                  <a:srgbClr val="6BAF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3" name="Textfeld 202">
                  <a:extLst>
                    <a:ext uri="{FF2B5EF4-FFF2-40B4-BE49-F238E27FC236}">
                      <a16:creationId xmlns:a16="http://schemas.microsoft.com/office/drawing/2014/main" id="{C35608C7-89BC-4F5D-B2BF-B84910B2F823}"/>
                    </a:ext>
                  </a:extLst>
                </p:cNvPr>
                <p:cNvSpPr txBox="1"/>
                <p:nvPr/>
              </p:nvSpPr>
              <p:spPr>
                <a:xfrm>
                  <a:off x="7968584" y="1414979"/>
                  <a:ext cx="1165023" cy="1022751"/>
                </a:xfrm>
                <a:prstGeom prst="roundRect">
                  <a:avLst>
                    <a:gd name="adj" fmla="val 9678"/>
                  </a:avLst>
                </a:prstGeom>
                <a:noFill/>
                <a:ln w="57150" cap="flat" cmpd="sng" algn="ctr">
                  <a:noFill/>
                  <a:prstDash val="soli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defPPr>
                    <a:defRPr lang="de-DE"/>
                  </a:defPPr>
                  <a:lvl1pPr marL="0" indent="0" eaLnBrk="1" hangingPunct="1">
                    <a:spcBef>
                      <a:spcPct val="20000"/>
                    </a:spcBef>
                    <a:spcAft>
                      <a:spcPct val="20000"/>
                    </a:spcAft>
                    <a:buClr>
                      <a:schemeClr val="tx2"/>
                    </a:buClr>
                    <a:buFont typeface="Arial" charset="0"/>
                    <a:buNone/>
                    <a:defRPr sz="1800">
                      <a:latin typeface="+mn-lt"/>
                      <a:cs typeface="+mn-cs"/>
                    </a:defRPr>
                  </a:lvl1pPr>
                  <a:lvl2pPr marL="782638" indent="-325438" eaLnBrk="1" hangingPunct="1">
                    <a:spcBef>
                      <a:spcPct val="20000"/>
                    </a:spcBef>
                    <a:buClr>
                      <a:srgbClr val="808080"/>
                    </a:buClr>
                    <a:buFont typeface="Arial" charset="0"/>
                    <a:buChar char="■"/>
                    <a:defRPr sz="2400">
                      <a:solidFill>
                        <a:schemeClr val="lt1"/>
                      </a:solidFill>
                      <a:latin typeface="+mn-lt"/>
                      <a:cs typeface="+mn-cs"/>
                    </a:defRPr>
                  </a:lvl2pPr>
                  <a:lvl3pPr marL="1214438" indent="-300038" eaLnBrk="1" hangingPunct="1">
                    <a:spcBef>
                      <a:spcPct val="20000"/>
                    </a:spcBef>
                    <a:buFont typeface="Arial" charset="0"/>
                    <a:buChar char="–"/>
                    <a:defRPr sz="2400">
                      <a:solidFill>
                        <a:schemeClr val="lt1"/>
                      </a:solidFill>
                      <a:latin typeface="+mn-lt"/>
                      <a:cs typeface="+mn-cs"/>
                    </a:defRPr>
                  </a:lvl3pPr>
                  <a:lvl4pPr marL="1636713" indent="-265113" eaLnBrk="1" hangingPunct="1">
                    <a:spcBef>
                      <a:spcPct val="20000"/>
                    </a:spcBef>
                    <a:buFont typeface="Arial" charset="0"/>
                    <a:buChar char="–"/>
                    <a:defRPr sz="2000">
                      <a:solidFill>
                        <a:schemeClr val="lt1"/>
                      </a:solidFill>
                      <a:latin typeface="+mn-lt"/>
                      <a:cs typeface="+mn-cs"/>
                    </a:defRPr>
                  </a:lvl4pPr>
                  <a:lvl5pPr marL="2062163" indent="-233363" eaLnBrk="1" hangingPunct="1">
                    <a:spcBef>
                      <a:spcPct val="20000"/>
                    </a:spcBef>
                    <a:buChar char="»"/>
                    <a:defRPr sz="2000">
                      <a:solidFill>
                        <a:schemeClr val="lt1"/>
                      </a:solidFill>
                      <a:latin typeface="+mn-lt"/>
                      <a:cs typeface="+mn-cs"/>
                    </a:defRPr>
                  </a:lvl5pPr>
                  <a:lvl6pPr marL="2519363" indent="-233363" fontAlgn="base">
                    <a:spcBef>
                      <a:spcPct val="20000"/>
                    </a:spcBef>
                    <a:spcAft>
                      <a:spcPct val="0"/>
                    </a:spcAft>
                    <a:buChar char="»"/>
                    <a:defRPr sz="2000">
                      <a:solidFill>
                        <a:schemeClr val="lt1"/>
                      </a:solidFill>
                      <a:latin typeface="+mn-lt"/>
                      <a:cs typeface="+mn-cs"/>
                    </a:defRPr>
                  </a:lvl6pPr>
                  <a:lvl7pPr marL="2976563" indent="-233363" fontAlgn="base">
                    <a:spcBef>
                      <a:spcPct val="20000"/>
                    </a:spcBef>
                    <a:spcAft>
                      <a:spcPct val="0"/>
                    </a:spcAft>
                    <a:buChar char="»"/>
                    <a:defRPr sz="2000">
                      <a:solidFill>
                        <a:schemeClr val="lt1"/>
                      </a:solidFill>
                      <a:latin typeface="+mn-lt"/>
                      <a:cs typeface="+mn-cs"/>
                    </a:defRPr>
                  </a:lvl7pPr>
                  <a:lvl8pPr marL="3433763" indent="-233363" fontAlgn="base">
                    <a:spcBef>
                      <a:spcPct val="20000"/>
                    </a:spcBef>
                    <a:spcAft>
                      <a:spcPct val="0"/>
                    </a:spcAft>
                    <a:buChar char="»"/>
                    <a:defRPr sz="2000">
                      <a:solidFill>
                        <a:schemeClr val="lt1"/>
                      </a:solidFill>
                      <a:latin typeface="+mn-lt"/>
                      <a:cs typeface="+mn-cs"/>
                    </a:defRPr>
                  </a:lvl8pPr>
                  <a:lvl9pPr marL="3890963" indent="-233363" fontAlgn="base">
                    <a:spcBef>
                      <a:spcPct val="20000"/>
                    </a:spcBef>
                    <a:spcAft>
                      <a:spcPct val="0"/>
                    </a:spcAft>
                    <a:buChar char="»"/>
                    <a:defRPr sz="2000">
                      <a:solidFill>
                        <a:schemeClr val="lt1"/>
                      </a:solidFill>
                      <a:latin typeface="+mn-lt"/>
                      <a:cs typeface="+mn-cs"/>
                    </a:defRPr>
                  </a:lvl9pPr>
                </a:lstStyle>
                <a:p>
                  <a:pPr algn="ctr">
                    <a:spcAft>
                      <a:spcPts val="600"/>
                    </a:spcAft>
                  </a:pPr>
                  <a:r>
                    <a:rPr lang="en-US" b="1" dirty="0"/>
                    <a:t>Goal: stable </a:t>
                  </a:r>
                  <a:br>
                    <a:rPr lang="en-US" b="1" dirty="0"/>
                  </a:br>
                  <a:r>
                    <a:rPr lang="en-US" b="1" dirty="0"/>
                    <a:t>hydraulic condition</a:t>
                  </a:r>
                </a:p>
              </p:txBody>
            </p:sp>
          </p:grpSp>
          <p:sp>
            <p:nvSpPr>
              <p:cNvPr id="199" name="Rechteck 198">
                <a:extLst>
                  <a:ext uri="{FF2B5EF4-FFF2-40B4-BE49-F238E27FC236}">
                    <a16:creationId xmlns:a16="http://schemas.microsoft.com/office/drawing/2014/main" id="{95562A6F-5DF3-4176-AA92-9374FA5017CD}"/>
                  </a:ext>
                </a:extLst>
              </p:cNvPr>
              <p:cNvSpPr/>
              <p:nvPr/>
            </p:nvSpPr>
            <p:spPr>
              <a:xfrm>
                <a:off x="5774592" y="3295228"/>
                <a:ext cx="896611" cy="2360964"/>
              </a:xfrm>
              <a:prstGeom prst="rect">
                <a:avLst/>
              </a:prstGeom>
              <a:noFill/>
              <a:ln w="57150">
                <a:solidFill>
                  <a:srgbClr val="6EB3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
          <p:nvSpPr>
            <p:cNvPr id="197" name="Rechteck: abgerundete Ecken 196">
              <a:extLst>
                <a:ext uri="{FF2B5EF4-FFF2-40B4-BE49-F238E27FC236}">
                  <a16:creationId xmlns:a16="http://schemas.microsoft.com/office/drawing/2014/main" id="{43B6B74C-9F91-4A00-9BFA-BA76E8594285}"/>
                </a:ext>
              </a:extLst>
            </p:cNvPr>
            <p:cNvSpPr/>
            <p:nvPr/>
          </p:nvSpPr>
          <p:spPr>
            <a:xfrm>
              <a:off x="8516062" y="1744981"/>
              <a:ext cx="3418725" cy="1837190"/>
            </a:xfrm>
            <a:prstGeom prst="roundRect">
              <a:avLst>
                <a:gd name="adj" fmla="val 3485"/>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365" name="Gruppieren 364">
            <a:extLst>
              <a:ext uri="{FF2B5EF4-FFF2-40B4-BE49-F238E27FC236}">
                <a16:creationId xmlns:a16="http://schemas.microsoft.com/office/drawing/2014/main" id="{D196868C-BCE3-4CB2-A89A-6B8D4D11BB5A}"/>
              </a:ext>
            </a:extLst>
          </p:cNvPr>
          <p:cNvGrpSpPr/>
          <p:nvPr/>
        </p:nvGrpSpPr>
        <p:grpSpPr>
          <a:xfrm>
            <a:off x="257313" y="1697704"/>
            <a:ext cx="11766833" cy="4830472"/>
            <a:chOff x="257313" y="1697704"/>
            <a:chExt cx="11766833" cy="4830472"/>
          </a:xfrm>
        </p:grpSpPr>
        <p:grpSp>
          <p:nvGrpSpPr>
            <p:cNvPr id="366" name="Gruppieren 365">
              <a:extLst>
                <a:ext uri="{FF2B5EF4-FFF2-40B4-BE49-F238E27FC236}">
                  <a16:creationId xmlns:a16="http://schemas.microsoft.com/office/drawing/2014/main" id="{896128F5-7496-40A8-B03B-90E229BFA2CA}"/>
                </a:ext>
              </a:extLst>
            </p:cNvPr>
            <p:cNvGrpSpPr/>
            <p:nvPr/>
          </p:nvGrpSpPr>
          <p:grpSpPr>
            <a:xfrm>
              <a:off x="261303" y="1697704"/>
              <a:ext cx="11762843" cy="4830472"/>
              <a:chOff x="261303" y="1697704"/>
              <a:chExt cx="11762843" cy="4830472"/>
            </a:xfrm>
          </p:grpSpPr>
          <p:grpSp>
            <p:nvGrpSpPr>
              <p:cNvPr id="374" name="Gruppieren 373">
                <a:extLst>
                  <a:ext uri="{FF2B5EF4-FFF2-40B4-BE49-F238E27FC236}">
                    <a16:creationId xmlns:a16="http://schemas.microsoft.com/office/drawing/2014/main" id="{1CDEB475-2342-414F-A122-1CDFE76FF602}"/>
                  </a:ext>
                </a:extLst>
              </p:cNvPr>
              <p:cNvGrpSpPr/>
              <p:nvPr/>
            </p:nvGrpSpPr>
            <p:grpSpPr>
              <a:xfrm>
                <a:off x="3363786" y="1697704"/>
                <a:ext cx="8660360" cy="4830472"/>
                <a:chOff x="3363786" y="1697704"/>
                <a:chExt cx="8660360" cy="4830472"/>
              </a:xfrm>
            </p:grpSpPr>
            <p:grpSp>
              <p:nvGrpSpPr>
                <p:cNvPr id="406" name="Gruppieren 405">
                  <a:extLst>
                    <a:ext uri="{FF2B5EF4-FFF2-40B4-BE49-F238E27FC236}">
                      <a16:creationId xmlns:a16="http://schemas.microsoft.com/office/drawing/2014/main" id="{A65EE7E9-932E-4752-9BE4-9504DB5EE2CA}"/>
                    </a:ext>
                  </a:extLst>
                </p:cNvPr>
                <p:cNvGrpSpPr/>
                <p:nvPr/>
              </p:nvGrpSpPr>
              <p:grpSpPr>
                <a:xfrm>
                  <a:off x="3363786" y="3329826"/>
                  <a:ext cx="8568652" cy="3198350"/>
                  <a:chOff x="3363786" y="3329826"/>
                  <a:chExt cx="8568652" cy="3198350"/>
                </a:xfrm>
              </p:grpSpPr>
              <p:sp>
                <p:nvSpPr>
                  <p:cNvPr id="454" name="Textfeld 453">
                    <a:extLst>
                      <a:ext uri="{FF2B5EF4-FFF2-40B4-BE49-F238E27FC236}">
                        <a16:creationId xmlns:a16="http://schemas.microsoft.com/office/drawing/2014/main" id="{CBB70DA7-AB46-494E-ACD8-F2436E9EFDF9}"/>
                      </a:ext>
                    </a:extLst>
                  </p:cNvPr>
                  <p:cNvSpPr txBox="1"/>
                  <p:nvPr/>
                </p:nvSpPr>
                <p:spPr>
                  <a:xfrm>
                    <a:off x="3363786" y="5208698"/>
                    <a:ext cx="3307686" cy="307778"/>
                  </a:xfrm>
                  <a:prstGeom prst="rect">
                    <a:avLst/>
                  </a:prstGeom>
                  <a:noFill/>
                </p:spPr>
                <p:txBody>
                  <a:bodyPr wrap="square" rtlCol="0">
                    <a:spAutoFit/>
                  </a:bodyPr>
                  <a:lstStyle/>
                  <a:p>
                    <a:pPr algn="ctr"/>
                    <a:r>
                      <a:rPr lang="de-DE" sz="1400" b="1" dirty="0"/>
                      <a:t>Industrial </a:t>
                    </a:r>
                    <a:r>
                      <a:rPr lang="de-DE" sz="1400" b="1" dirty="0" err="1"/>
                      <a:t>process</a:t>
                    </a:r>
                    <a:endParaRPr lang="de-DE" sz="1400" b="1" dirty="0"/>
                  </a:p>
                </p:txBody>
              </p:sp>
              <p:pic>
                <p:nvPicPr>
                  <p:cNvPr id="455" name="Picture 8" descr="Bildergebnis für kraftwerk symbol">
                    <a:extLst>
                      <a:ext uri="{FF2B5EF4-FFF2-40B4-BE49-F238E27FC236}">
                        <a16:creationId xmlns:a16="http://schemas.microsoft.com/office/drawing/2014/main" id="{30BF9774-8D87-4F1F-A7EB-CFE60A026CB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6427" y="4539493"/>
                    <a:ext cx="673597" cy="692863"/>
                  </a:xfrm>
                  <a:prstGeom prst="rect">
                    <a:avLst/>
                  </a:prstGeom>
                  <a:noFill/>
                  <a:extLst>
                    <a:ext uri="{909E8E84-426E-40DD-AFC4-6F175D3DCCD1}">
                      <a14:hiddenFill xmlns:a14="http://schemas.microsoft.com/office/drawing/2010/main">
                        <a:solidFill>
                          <a:srgbClr val="FFFFFF"/>
                        </a:solidFill>
                      </a14:hiddenFill>
                    </a:ext>
                  </a:extLst>
                </p:spPr>
              </p:pic>
              <p:cxnSp>
                <p:nvCxnSpPr>
                  <p:cNvPr id="456" name="Gerade Verbindung mit Pfeil 455">
                    <a:extLst>
                      <a:ext uri="{FF2B5EF4-FFF2-40B4-BE49-F238E27FC236}">
                        <a16:creationId xmlns:a16="http://schemas.microsoft.com/office/drawing/2014/main" id="{E2DFB8C4-EE55-4B74-AA15-C16F24310F48}"/>
                      </a:ext>
                    </a:extLst>
                  </p:cNvPr>
                  <p:cNvCxnSpPr/>
                  <p:nvPr/>
                </p:nvCxnSpPr>
                <p:spPr>
                  <a:xfrm flipH="1">
                    <a:off x="5976587" y="4386012"/>
                    <a:ext cx="5854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7" name="Foliennummernplatzhalter 2">
                    <a:extLst>
                      <a:ext uri="{FF2B5EF4-FFF2-40B4-BE49-F238E27FC236}">
                        <a16:creationId xmlns:a16="http://schemas.microsoft.com/office/drawing/2014/main" id="{B32250A7-D72D-4BA9-9A8B-44873B3341A7}"/>
                      </a:ext>
                    </a:extLst>
                  </p:cNvPr>
                  <p:cNvSpPr txBox="1">
                    <a:spLocks/>
                  </p:cNvSpPr>
                  <p:nvPr/>
                </p:nvSpPr>
                <p:spPr>
                  <a:xfrm>
                    <a:off x="4635905" y="529255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17</a:t>
                    </a:fld>
                    <a:endParaRPr lang="en-IE" dirty="0"/>
                  </a:p>
                </p:txBody>
              </p:sp>
              <p:grpSp>
                <p:nvGrpSpPr>
                  <p:cNvPr id="458" name="Gruppieren 457">
                    <a:extLst>
                      <a:ext uri="{FF2B5EF4-FFF2-40B4-BE49-F238E27FC236}">
                        <a16:creationId xmlns:a16="http://schemas.microsoft.com/office/drawing/2014/main" id="{50D209BD-062E-43EF-875F-6F63162D31BF}"/>
                      </a:ext>
                    </a:extLst>
                  </p:cNvPr>
                  <p:cNvGrpSpPr/>
                  <p:nvPr/>
                </p:nvGrpSpPr>
                <p:grpSpPr>
                  <a:xfrm>
                    <a:off x="4538758" y="3333076"/>
                    <a:ext cx="564985" cy="829667"/>
                    <a:chOff x="1614231" y="3997877"/>
                    <a:chExt cx="887536" cy="1303327"/>
                  </a:xfrm>
                </p:grpSpPr>
                <p:pic>
                  <p:nvPicPr>
                    <p:cNvPr id="487" name="Grafik 486">
                      <a:extLst>
                        <a:ext uri="{FF2B5EF4-FFF2-40B4-BE49-F238E27FC236}">
                          <a16:creationId xmlns:a16="http://schemas.microsoft.com/office/drawing/2014/main" id="{0B4461B3-05C0-4B2C-8338-2204C180CFE1}"/>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1614231" y="4442821"/>
                      <a:ext cx="858383" cy="858383"/>
                    </a:xfrm>
                    <a:prstGeom prst="rect">
                      <a:avLst/>
                    </a:prstGeom>
                    <a:solidFill>
                      <a:schemeClr val="accent1"/>
                    </a:solidFill>
                  </p:spPr>
                </p:pic>
                <p:sp>
                  <p:nvSpPr>
                    <p:cNvPr id="488" name="Textfeld 487">
                      <a:extLst>
                        <a:ext uri="{FF2B5EF4-FFF2-40B4-BE49-F238E27FC236}">
                          <a16:creationId xmlns:a16="http://schemas.microsoft.com/office/drawing/2014/main" id="{D03F1B1C-E3A2-4046-BB91-C2349CF32A94}"/>
                        </a:ext>
                      </a:extLst>
                    </p:cNvPr>
                    <p:cNvSpPr txBox="1"/>
                    <p:nvPr/>
                  </p:nvSpPr>
                  <p:spPr>
                    <a:xfrm>
                      <a:off x="1622026" y="3997877"/>
                      <a:ext cx="879741" cy="483488"/>
                    </a:xfrm>
                    <a:prstGeom prst="rect">
                      <a:avLst/>
                    </a:prstGeom>
                    <a:noFill/>
                  </p:spPr>
                  <p:txBody>
                    <a:bodyPr wrap="square" rtlCol="0">
                      <a:spAutoFit/>
                    </a:bodyPr>
                    <a:lstStyle/>
                    <a:p>
                      <a:pPr algn="ctr"/>
                      <a:r>
                        <a:rPr lang="de-DE" sz="1400" b="1" dirty="0"/>
                        <a:t>CHP</a:t>
                      </a:r>
                    </a:p>
                  </p:txBody>
                </p:sp>
              </p:grpSp>
              <p:grpSp>
                <p:nvGrpSpPr>
                  <p:cNvPr id="459" name="Gruppieren 458">
                    <a:extLst>
                      <a:ext uri="{FF2B5EF4-FFF2-40B4-BE49-F238E27FC236}">
                        <a16:creationId xmlns:a16="http://schemas.microsoft.com/office/drawing/2014/main" id="{51E82C80-0F48-46D0-AE4B-B6039FAACE25}"/>
                      </a:ext>
                    </a:extLst>
                  </p:cNvPr>
                  <p:cNvGrpSpPr/>
                  <p:nvPr/>
                </p:nvGrpSpPr>
                <p:grpSpPr>
                  <a:xfrm>
                    <a:off x="7113745" y="3524938"/>
                    <a:ext cx="482668" cy="482668"/>
                    <a:chOff x="6996443" y="2056734"/>
                    <a:chExt cx="657556" cy="657556"/>
                  </a:xfrm>
                </p:grpSpPr>
                <p:sp>
                  <p:nvSpPr>
                    <p:cNvPr id="485" name="Ellipse 484">
                      <a:extLst>
                        <a:ext uri="{FF2B5EF4-FFF2-40B4-BE49-F238E27FC236}">
                          <a16:creationId xmlns:a16="http://schemas.microsoft.com/office/drawing/2014/main" id="{5753DA97-1A32-471D-A718-1E806E677B8D}"/>
                        </a:ext>
                      </a:extLst>
                    </p:cNvPr>
                    <p:cNvSpPr/>
                    <p:nvPr/>
                  </p:nvSpPr>
                  <p:spPr>
                    <a:xfrm>
                      <a:off x="6996443" y="2056734"/>
                      <a:ext cx="657556" cy="6575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AT">
                        <a:solidFill>
                          <a:prstClr val="white"/>
                        </a:solidFill>
                        <a:latin typeface="Calibri"/>
                      </a:endParaRPr>
                    </a:p>
                  </p:txBody>
                </p:sp>
                <p:pic>
                  <p:nvPicPr>
                    <p:cNvPr id="486" name="Grafik 485">
                      <a:extLst>
                        <a:ext uri="{FF2B5EF4-FFF2-40B4-BE49-F238E27FC236}">
                          <a16:creationId xmlns:a16="http://schemas.microsoft.com/office/drawing/2014/main" id="{8DBE498B-3084-42F4-AA47-C4E6463E07FF}"/>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7073482" y="2113866"/>
                      <a:ext cx="503487" cy="503487"/>
                    </a:xfrm>
                    <a:prstGeom prst="rect">
                      <a:avLst/>
                    </a:prstGeom>
                  </p:spPr>
                </p:pic>
              </p:grpSp>
              <p:sp>
                <p:nvSpPr>
                  <p:cNvPr id="460" name="Rechteck 459">
                    <a:extLst>
                      <a:ext uri="{FF2B5EF4-FFF2-40B4-BE49-F238E27FC236}">
                        <a16:creationId xmlns:a16="http://schemas.microsoft.com/office/drawing/2014/main" id="{D4F424FA-FD50-46CC-8607-C6B5E910FCBD}"/>
                      </a:ext>
                    </a:extLst>
                  </p:cNvPr>
                  <p:cNvSpPr/>
                  <p:nvPr/>
                </p:nvSpPr>
                <p:spPr>
                  <a:xfrm>
                    <a:off x="6646005" y="3962277"/>
                    <a:ext cx="1532937" cy="307777"/>
                  </a:xfrm>
                  <a:prstGeom prst="rect">
                    <a:avLst/>
                  </a:prstGeom>
                </p:spPr>
                <p:txBody>
                  <a:bodyPr wrap="square">
                    <a:spAutoFit/>
                  </a:bodyPr>
                  <a:lstStyle/>
                  <a:p>
                    <a:pPr defTabSz="914377">
                      <a:defRPr/>
                    </a:pPr>
                    <a:r>
                      <a:rPr lang="de-AT" sz="1400" b="1" dirty="0" err="1"/>
                      <a:t>Weather</a:t>
                    </a:r>
                    <a:r>
                      <a:rPr lang="de-AT" sz="1400" b="1" dirty="0"/>
                      <a:t> </a:t>
                    </a:r>
                    <a:r>
                      <a:rPr lang="de-AT" sz="1400" b="1" dirty="0" err="1"/>
                      <a:t>forecast</a:t>
                    </a:r>
                    <a:endParaRPr lang="de-AT" sz="1400" b="1" dirty="0"/>
                  </a:p>
                </p:txBody>
              </p:sp>
              <p:sp>
                <p:nvSpPr>
                  <p:cNvPr id="461" name="Textfeld 460">
                    <a:extLst>
                      <a:ext uri="{FF2B5EF4-FFF2-40B4-BE49-F238E27FC236}">
                        <a16:creationId xmlns:a16="http://schemas.microsoft.com/office/drawing/2014/main" id="{D6632C64-A465-4C15-ABEC-338804AF8157}"/>
                      </a:ext>
                    </a:extLst>
                  </p:cNvPr>
                  <p:cNvSpPr txBox="1"/>
                  <p:nvPr/>
                </p:nvSpPr>
                <p:spPr>
                  <a:xfrm>
                    <a:off x="5127648" y="3329826"/>
                    <a:ext cx="560022" cy="307777"/>
                  </a:xfrm>
                  <a:prstGeom prst="rect">
                    <a:avLst/>
                  </a:prstGeom>
                  <a:noFill/>
                </p:spPr>
                <p:txBody>
                  <a:bodyPr wrap="square" rtlCol="0">
                    <a:spAutoFit/>
                  </a:bodyPr>
                  <a:lstStyle/>
                  <a:p>
                    <a:pPr algn="ctr"/>
                    <a:r>
                      <a:rPr lang="de-DE" sz="1400" b="1" dirty="0"/>
                      <a:t>TES</a:t>
                    </a:r>
                  </a:p>
                </p:txBody>
              </p:sp>
              <p:cxnSp>
                <p:nvCxnSpPr>
                  <p:cNvPr id="462" name="Gerade Verbindung mit Pfeil 461">
                    <a:extLst>
                      <a:ext uri="{FF2B5EF4-FFF2-40B4-BE49-F238E27FC236}">
                        <a16:creationId xmlns:a16="http://schemas.microsoft.com/office/drawing/2014/main" id="{6B1BB957-9122-486D-98BB-FF768FED235E}"/>
                      </a:ext>
                    </a:extLst>
                  </p:cNvPr>
                  <p:cNvCxnSpPr/>
                  <p:nvPr/>
                </p:nvCxnSpPr>
                <p:spPr>
                  <a:xfrm>
                    <a:off x="4768691" y="4196930"/>
                    <a:ext cx="0" cy="2917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3" name="Gerade Verbindung mit Pfeil 462">
                    <a:extLst>
                      <a:ext uri="{FF2B5EF4-FFF2-40B4-BE49-F238E27FC236}">
                        <a16:creationId xmlns:a16="http://schemas.microsoft.com/office/drawing/2014/main" id="{ABF5E589-4C88-45BA-B795-AFA68959B1F6}"/>
                      </a:ext>
                    </a:extLst>
                  </p:cNvPr>
                  <p:cNvCxnSpPr/>
                  <p:nvPr/>
                </p:nvCxnSpPr>
                <p:spPr>
                  <a:xfrm flipH="1" flipV="1">
                    <a:off x="5402364" y="5084208"/>
                    <a:ext cx="2052134" cy="138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4" name="Textfeld 483">
                    <a:extLst>
                      <a:ext uri="{FF2B5EF4-FFF2-40B4-BE49-F238E27FC236}">
                        <a16:creationId xmlns:a16="http://schemas.microsoft.com/office/drawing/2014/main" id="{2E2A62C5-18BD-4950-9192-AF2209309353}"/>
                      </a:ext>
                    </a:extLst>
                  </p:cNvPr>
                  <p:cNvSpPr txBox="1"/>
                  <p:nvPr/>
                </p:nvSpPr>
                <p:spPr>
                  <a:xfrm>
                    <a:off x="6279522" y="5260084"/>
                    <a:ext cx="2071225" cy="367324"/>
                  </a:xfrm>
                  <a:prstGeom prst="rect">
                    <a:avLst/>
                  </a:prstGeom>
                  <a:noFill/>
                </p:spPr>
                <p:txBody>
                  <a:bodyPr wrap="square" rtlCol="0">
                    <a:spAutoFit/>
                  </a:bodyPr>
                  <a:lstStyle/>
                  <a:p>
                    <a:pPr algn="ctr"/>
                    <a:r>
                      <a:rPr lang="de-DE" sz="1400" b="1" dirty="0"/>
                      <a:t>Solar thermal</a:t>
                    </a:r>
                  </a:p>
                </p:txBody>
              </p:sp>
              <p:cxnSp>
                <p:nvCxnSpPr>
                  <p:cNvPr id="465" name="Gerade Verbindung mit Pfeil 464">
                    <a:extLst>
                      <a:ext uri="{FF2B5EF4-FFF2-40B4-BE49-F238E27FC236}">
                        <a16:creationId xmlns:a16="http://schemas.microsoft.com/office/drawing/2014/main" id="{FC0C6BD9-087C-4601-86D3-6493602F58FB}"/>
                      </a:ext>
                    </a:extLst>
                  </p:cNvPr>
                  <p:cNvCxnSpPr/>
                  <p:nvPr/>
                </p:nvCxnSpPr>
                <p:spPr>
                  <a:xfrm flipH="1">
                    <a:off x="5402364" y="4373687"/>
                    <a:ext cx="637124" cy="5200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6" name="Gerade Verbindung mit Pfeil 465">
                    <a:extLst>
                      <a:ext uri="{FF2B5EF4-FFF2-40B4-BE49-F238E27FC236}">
                        <a16:creationId xmlns:a16="http://schemas.microsoft.com/office/drawing/2014/main" id="{05B28179-159B-40D5-A701-55103EDCB8B1}"/>
                      </a:ext>
                    </a:extLst>
                  </p:cNvPr>
                  <p:cNvCxnSpPr>
                    <a:cxnSpLocks/>
                    <a:endCxn id="482" idx="1"/>
                  </p:cNvCxnSpPr>
                  <p:nvPr/>
                </p:nvCxnSpPr>
                <p:spPr>
                  <a:xfrm flipH="1">
                    <a:off x="6532353" y="4373687"/>
                    <a:ext cx="10509" cy="67709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67" name="Gruppieren 466">
                    <a:extLst>
                      <a:ext uri="{FF2B5EF4-FFF2-40B4-BE49-F238E27FC236}">
                        <a16:creationId xmlns:a16="http://schemas.microsoft.com/office/drawing/2014/main" id="{4B614FCD-12CB-4B1C-95B4-425EB1B77470}"/>
                      </a:ext>
                    </a:extLst>
                  </p:cNvPr>
                  <p:cNvGrpSpPr/>
                  <p:nvPr/>
                </p:nvGrpSpPr>
                <p:grpSpPr>
                  <a:xfrm>
                    <a:off x="6418557" y="5003543"/>
                    <a:ext cx="171540" cy="151017"/>
                    <a:chOff x="7314057" y="5119702"/>
                    <a:chExt cx="248779" cy="218993"/>
                  </a:xfrm>
                </p:grpSpPr>
                <p:sp>
                  <p:nvSpPr>
                    <p:cNvPr id="480" name="Gleichschenkliges Dreieck 479">
                      <a:extLst>
                        <a:ext uri="{FF2B5EF4-FFF2-40B4-BE49-F238E27FC236}">
                          <a16:creationId xmlns:a16="http://schemas.microsoft.com/office/drawing/2014/main" id="{1C83D50B-2D52-454A-A0F2-FBD3558725D1}"/>
                        </a:ext>
                      </a:extLst>
                    </p:cNvPr>
                    <p:cNvSpPr/>
                    <p:nvPr/>
                  </p:nvSpPr>
                  <p:spPr>
                    <a:xfrm rot="5400000">
                      <a:off x="7298732" y="5186376"/>
                      <a:ext cx="167644" cy="1369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1" name="Gleichschenkliges Dreieck 480">
                      <a:extLst>
                        <a:ext uri="{FF2B5EF4-FFF2-40B4-BE49-F238E27FC236}">
                          <a16:creationId xmlns:a16="http://schemas.microsoft.com/office/drawing/2014/main" id="{CA8EDF8B-9097-4203-880B-9BC4DC990C10}"/>
                        </a:ext>
                      </a:extLst>
                    </p:cNvPr>
                    <p:cNvSpPr/>
                    <p:nvPr/>
                  </p:nvSpPr>
                  <p:spPr>
                    <a:xfrm rot="16200000">
                      <a:off x="7410516" y="5186374"/>
                      <a:ext cx="167644" cy="1369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2" name="Gleichschenkliges Dreieck 481">
                      <a:extLst>
                        <a:ext uri="{FF2B5EF4-FFF2-40B4-BE49-F238E27FC236}">
                          <a16:creationId xmlns:a16="http://schemas.microsoft.com/office/drawing/2014/main" id="{D188A6ED-1703-4AAC-93B5-F90BDE2BEA57}"/>
                        </a:ext>
                      </a:extLst>
                    </p:cNvPr>
                    <p:cNvSpPr/>
                    <p:nvPr/>
                  </p:nvSpPr>
                  <p:spPr>
                    <a:xfrm rot="10800000">
                      <a:off x="7353380" y="5119702"/>
                      <a:ext cx="167643" cy="1369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68" name="Abgerundetes Rechteck 33">
                    <a:extLst>
                      <a:ext uri="{FF2B5EF4-FFF2-40B4-BE49-F238E27FC236}">
                        <a16:creationId xmlns:a16="http://schemas.microsoft.com/office/drawing/2014/main" id="{187CA0A0-E997-44EF-8192-DA7441730C4C}"/>
                      </a:ext>
                    </a:extLst>
                  </p:cNvPr>
                  <p:cNvSpPr/>
                  <p:nvPr/>
                </p:nvSpPr>
                <p:spPr>
                  <a:xfrm>
                    <a:off x="8523682" y="4051405"/>
                    <a:ext cx="3408756" cy="455144"/>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a:t>
                    </a:r>
                    <a:r>
                      <a:rPr lang="en-GB" dirty="0"/>
                      <a:t> Control of solar thermal plant</a:t>
                    </a:r>
                  </a:p>
                </p:txBody>
              </p:sp>
              <p:pic>
                <p:nvPicPr>
                  <p:cNvPr id="469" name="Grafik 468">
                    <a:extLst>
                      <a:ext uri="{FF2B5EF4-FFF2-40B4-BE49-F238E27FC236}">
                        <a16:creationId xmlns:a16="http://schemas.microsoft.com/office/drawing/2014/main" id="{6027B655-5AC8-4F74-A6CB-500B118DAD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36253" y="4658883"/>
                    <a:ext cx="3496185" cy="1333065"/>
                  </a:xfrm>
                  <a:prstGeom prst="rect">
                    <a:avLst/>
                  </a:prstGeom>
                </p:spPr>
              </p:pic>
              <p:grpSp>
                <p:nvGrpSpPr>
                  <p:cNvPr id="470" name="Gruppieren 469">
                    <a:extLst>
                      <a:ext uri="{FF2B5EF4-FFF2-40B4-BE49-F238E27FC236}">
                        <a16:creationId xmlns:a16="http://schemas.microsoft.com/office/drawing/2014/main" id="{F026F2DE-DC68-4AC7-AC37-8A31EEF9E791}"/>
                      </a:ext>
                    </a:extLst>
                  </p:cNvPr>
                  <p:cNvGrpSpPr/>
                  <p:nvPr/>
                </p:nvGrpSpPr>
                <p:grpSpPr>
                  <a:xfrm rot="5400000">
                    <a:off x="5877802" y="4943183"/>
                    <a:ext cx="353684" cy="210609"/>
                    <a:chOff x="1376154" y="3107533"/>
                    <a:chExt cx="944995" cy="360117"/>
                  </a:xfrm>
                  <a:gradFill flip="none" rotWithShape="1">
                    <a:gsLst>
                      <a:gs pos="27000">
                        <a:srgbClr val="FF9966"/>
                      </a:gs>
                      <a:gs pos="57000">
                        <a:srgbClr val="66CCFF"/>
                      </a:gs>
                      <a:gs pos="89000">
                        <a:schemeClr val="accent1">
                          <a:lumMod val="75000"/>
                        </a:schemeClr>
                      </a:gs>
                    </a:gsLst>
                    <a:lin ang="0" scaled="0"/>
                    <a:tileRect/>
                  </a:gradFill>
                </p:grpSpPr>
                <p:sp>
                  <p:nvSpPr>
                    <p:cNvPr id="478" name="Rechteck 113">
                      <a:extLst>
                        <a:ext uri="{FF2B5EF4-FFF2-40B4-BE49-F238E27FC236}">
                          <a16:creationId xmlns:a16="http://schemas.microsoft.com/office/drawing/2014/main" id="{36C8ACBB-702A-4E91-87E8-E22EC0BF66BB}"/>
                        </a:ext>
                      </a:extLst>
                    </p:cNvPr>
                    <p:cNvSpPr/>
                    <p:nvPr/>
                  </p:nvSpPr>
                  <p:spPr>
                    <a:xfrm rot="5400000">
                      <a:off x="1668600" y="2815101"/>
                      <a:ext cx="360108" cy="944990"/>
                    </a:xfrm>
                    <a:custGeom>
                      <a:avLst/>
                      <a:gdLst>
                        <a:gd name="connsiteX0" fmla="*/ 0 w 218245"/>
                        <a:gd name="connsiteY0" fmla="*/ 0 h 419234"/>
                        <a:gd name="connsiteX1" fmla="*/ 218245 w 218245"/>
                        <a:gd name="connsiteY1" fmla="*/ 0 h 419234"/>
                        <a:gd name="connsiteX2" fmla="*/ 218245 w 218245"/>
                        <a:gd name="connsiteY2" fmla="*/ 419234 h 419234"/>
                        <a:gd name="connsiteX3" fmla="*/ 0 w 218245"/>
                        <a:gd name="connsiteY3" fmla="*/ 419234 h 419234"/>
                        <a:gd name="connsiteX4" fmla="*/ 0 w 218245"/>
                        <a:gd name="connsiteY4"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0 w 219175"/>
                        <a:gd name="connsiteY5"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100 w 219175"/>
                        <a:gd name="connsiteY5" fmla="*/ 70328 h 419234"/>
                        <a:gd name="connsiteX6" fmla="*/ 0 w 219175"/>
                        <a:gd name="connsiteY6"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100 w 219175"/>
                        <a:gd name="connsiteY6" fmla="*/ 70328 h 419234"/>
                        <a:gd name="connsiteX7" fmla="*/ 0 w 219175"/>
                        <a:gd name="connsiteY7" fmla="*/ 0 h 419234"/>
                        <a:gd name="connsiteX0" fmla="*/ 15916 w 235091"/>
                        <a:gd name="connsiteY0" fmla="*/ 0 h 419234"/>
                        <a:gd name="connsiteX1" fmla="*/ 234161 w 235091"/>
                        <a:gd name="connsiteY1" fmla="*/ 0 h 419234"/>
                        <a:gd name="connsiteX2" fmla="*/ 235091 w 235091"/>
                        <a:gd name="connsiteY2" fmla="*/ 67947 h 419234"/>
                        <a:gd name="connsiteX3" fmla="*/ 233378 w 235091"/>
                        <a:gd name="connsiteY3" fmla="*/ 346696 h 419234"/>
                        <a:gd name="connsiteX4" fmla="*/ 234161 w 235091"/>
                        <a:gd name="connsiteY4" fmla="*/ 419234 h 419234"/>
                        <a:gd name="connsiteX5" fmla="*/ 15916 w 235091"/>
                        <a:gd name="connsiteY5" fmla="*/ 419234 h 419234"/>
                        <a:gd name="connsiteX6" fmla="*/ 16684 w 235091"/>
                        <a:gd name="connsiteY6" fmla="*/ 346696 h 419234"/>
                        <a:gd name="connsiteX7" fmla="*/ 16016 w 235091"/>
                        <a:gd name="connsiteY7" fmla="*/ 70328 h 419234"/>
                        <a:gd name="connsiteX8" fmla="*/ 15916 w 235091"/>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6696 h 419234"/>
                        <a:gd name="connsiteX7" fmla="*/ 100 w 219175"/>
                        <a:gd name="connsiteY7" fmla="*/ 70328 h 419234"/>
                        <a:gd name="connsiteX8" fmla="*/ 0 w 219175"/>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1933 h 419234"/>
                        <a:gd name="connsiteX7" fmla="*/ 100 w 219175"/>
                        <a:gd name="connsiteY7" fmla="*/ 70328 h 419234"/>
                        <a:gd name="connsiteX8" fmla="*/ 0 w 219175"/>
                        <a:gd name="connsiteY8" fmla="*/ 0 h 419234"/>
                        <a:gd name="connsiteX0" fmla="*/ 0 w 220361"/>
                        <a:gd name="connsiteY0" fmla="*/ 0 h 419234"/>
                        <a:gd name="connsiteX1" fmla="*/ 218245 w 220361"/>
                        <a:gd name="connsiteY1" fmla="*/ 0 h 419234"/>
                        <a:gd name="connsiteX2" fmla="*/ 219175 w 220361"/>
                        <a:gd name="connsiteY2" fmla="*/ 67947 h 419234"/>
                        <a:gd name="connsiteX3" fmla="*/ 220361 w 220361"/>
                        <a:gd name="connsiteY3" fmla="*/ 350933 h 419234"/>
                        <a:gd name="connsiteX4" fmla="*/ 218245 w 220361"/>
                        <a:gd name="connsiteY4" fmla="*/ 419234 h 419234"/>
                        <a:gd name="connsiteX5" fmla="*/ 0 w 220361"/>
                        <a:gd name="connsiteY5" fmla="*/ 419234 h 419234"/>
                        <a:gd name="connsiteX6" fmla="*/ 768 w 220361"/>
                        <a:gd name="connsiteY6" fmla="*/ 341933 h 419234"/>
                        <a:gd name="connsiteX7" fmla="*/ 100 w 220361"/>
                        <a:gd name="connsiteY7" fmla="*/ 70328 h 419234"/>
                        <a:gd name="connsiteX8" fmla="*/ 0 w 220361"/>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51992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34386"/>
                        <a:gd name="connsiteY0" fmla="*/ 0 h 419234"/>
                        <a:gd name="connsiteX1" fmla="*/ 218245 w 234386"/>
                        <a:gd name="connsiteY1" fmla="*/ 0 h 419234"/>
                        <a:gd name="connsiteX2" fmla="*/ 219175 w 234386"/>
                        <a:gd name="connsiteY2" fmla="*/ 67947 h 419234"/>
                        <a:gd name="connsiteX3" fmla="*/ 217462 w 234386"/>
                        <a:gd name="connsiteY3" fmla="*/ 345636 h 419234"/>
                        <a:gd name="connsiteX4" fmla="*/ 218406 w 234386"/>
                        <a:gd name="connsiteY4" fmla="*/ 350680 h 419234"/>
                        <a:gd name="connsiteX5" fmla="*/ 218245 w 234386"/>
                        <a:gd name="connsiteY5" fmla="*/ 419234 h 419234"/>
                        <a:gd name="connsiteX6" fmla="*/ 0 w 234386"/>
                        <a:gd name="connsiteY6" fmla="*/ 419234 h 419234"/>
                        <a:gd name="connsiteX7" fmla="*/ 768 w 234386"/>
                        <a:gd name="connsiteY7" fmla="*/ 341933 h 419234"/>
                        <a:gd name="connsiteX8" fmla="*/ 100 w 234386"/>
                        <a:gd name="connsiteY8" fmla="*/ 70328 h 419234"/>
                        <a:gd name="connsiteX9" fmla="*/ 0 w 234386"/>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5507 w 219217"/>
                        <a:gd name="connsiteY4" fmla="*/ 359154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46443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856"/>
                        <a:gd name="connsiteY0" fmla="*/ 0 h 419234"/>
                        <a:gd name="connsiteX1" fmla="*/ 218245 w 219856"/>
                        <a:gd name="connsiteY1" fmla="*/ 0 h 419234"/>
                        <a:gd name="connsiteX2" fmla="*/ 219175 w 219856"/>
                        <a:gd name="connsiteY2" fmla="*/ 67947 h 419234"/>
                        <a:gd name="connsiteX3" fmla="*/ 217462 w 219856"/>
                        <a:gd name="connsiteY3" fmla="*/ 345636 h 419234"/>
                        <a:gd name="connsiteX4" fmla="*/ 219856 w 219856"/>
                        <a:gd name="connsiteY4" fmla="*/ 353858 h 419234"/>
                        <a:gd name="connsiteX5" fmla="*/ 218245 w 219856"/>
                        <a:gd name="connsiteY5" fmla="*/ 419234 h 419234"/>
                        <a:gd name="connsiteX6" fmla="*/ 0 w 219856"/>
                        <a:gd name="connsiteY6" fmla="*/ 419234 h 419234"/>
                        <a:gd name="connsiteX7" fmla="*/ 768 w 219856"/>
                        <a:gd name="connsiteY7" fmla="*/ 341933 h 419234"/>
                        <a:gd name="connsiteX8" fmla="*/ 100 w 219856"/>
                        <a:gd name="connsiteY8" fmla="*/ 70328 h 419234"/>
                        <a:gd name="connsiteX9" fmla="*/ 0 w 219856"/>
                        <a:gd name="connsiteY9" fmla="*/ 0 h 419234"/>
                        <a:gd name="connsiteX0" fmla="*/ 0 w 221305"/>
                        <a:gd name="connsiteY0" fmla="*/ 0 h 419234"/>
                        <a:gd name="connsiteX1" fmla="*/ 218245 w 221305"/>
                        <a:gd name="connsiteY1" fmla="*/ 0 h 419234"/>
                        <a:gd name="connsiteX2" fmla="*/ 219175 w 221305"/>
                        <a:gd name="connsiteY2" fmla="*/ 67947 h 419234"/>
                        <a:gd name="connsiteX3" fmla="*/ 217462 w 221305"/>
                        <a:gd name="connsiteY3" fmla="*/ 345636 h 419234"/>
                        <a:gd name="connsiteX4" fmla="*/ 221305 w 221305"/>
                        <a:gd name="connsiteY4" fmla="*/ 358095 h 419234"/>
                        <a:gd name="connsiteX5" fmla="*/ 218245 w 221305"/>
                        <a:gd name="connsiteY5" fmla="*/ 419234 h 419234"/>
                        <a:gd name="connsiteX6" fmla="*/ 0 w 221305"/>
                        <a:gd name="connsiteY6" fmla="*/ 419234 h 419234"/>
                        <a:gd name="connsiteX7" fmla="*/ 768 w 221305"/>
                        <a:gd name="connsiteY7" fmla="*/ 341933 h 419234"/>
                        <a:gd name="connsiteX8" fmla="*/ 100 w 221305"/>
                        <a:gd name="connsiteY8" fmla="*/ 70328 h 419234"/>
                        <a:gd name="connsiteX9" fmla="*/ 0 w 221305"/>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17" h="419234">
                          <a:moveTo>
                            <a:pt x="0" y="0"/>
                          </a:moveTo>
                          <a:lnTo>
                            <a:pt x="218245" y="0"/>
                          </a:lnTo>
                          <a:lnTo>
                            <a:pt x="219175" y="67947"/>
                          </a:lnTo>
                          <a:cubicBezTo>
                            <a:pt x="219570" y="162276"/>
                            <a:pt x="217067" y="251307"/>
                            <a:pt x="217462" y="345636"/>
                          </a:cubicBezTo>
                          <a:lnTo>
                            <a:pt x="218245" y="419234"/>
                          </a:lnTo>
                          <a:lnTo>
                            <a:pt x="0" y="419234"/>
                          </a:lnTo>
                          <a:lnTo>
                            <a:pt x="768" y="341933"/>
                          </a:lnTo>
                          <a:cubicBezTo>
                            <a:pt x="785" y="283782"/>
                            <a:pt x="228" y="128111"/>
                            <a:pt x="100" y="70328"/>
                          </a:cubicBezTo>
                          <a:cubicBezTo>
                            <a:pt x="67" y="46885"/>
                            <a:pt x="33" y="23443"/>
                            <a:pt x="0" y="0"/>
                          </a:cubicBezTo>
                          <a:close/>
                        </a:path>
                      </a:pathLst>
                    </a:custGeom>
                    <a:grp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cxnSp>
                  <p:nvCxnSpPr>
                    <p:cNvPr id="479" name="Gerade Verbindung 122">
                      <a:extLst>
                        <a:ext uri="{FF2B5EF4-FFF2-40B4-BE49-F238E27FC236}">
                          <a16:creationId xmlns:a16="http://schemas.microsoft.com/office/drawing/2014/main" id="{521ADF80-7FB4-4531-AD36-BB3BF0A4007A}"/>
                        </a:ext>
                      </a:extLst>
                    </p:cNvPr>
                    <p:cNvCxnSpPr>
                      <a:cxnSpLocks/>
                      <a:stCxn id="478" idx="4"/>
                      <a:endCxn id="478" idx="0"/>
                    </p:cNvCxnSpPr>
                    <p:nvPr/>
                  </p:nvCxnSpPr>
                  <p:spPr>
                    <a:xfrm flipV="1">
                      <a:off x="1376154" y="3107533"/>
                      <a:ext cx="944990" cy="358513"/>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71" name="Gruppieren 470">
                    <a:extLst>
                      <a:ext uri="{FF2B5EF4-FFF2-40B4-BE49-F238E27FC236}">
                        <a16:creationId xmlns:a16="http://schemas.microsoft.com/office/drawing/2014/main" id="{EE70656A-0B34-4F7E-9498-CF3386178101}"/>
                      </a:ext>
                    </a:extLst>
                  </p:cNvPr>
                  <p:cNvGrpSpPr/>
                  <p:nvPr/>
                </p:nvGrpSpPr>
                <p:grpSpPr>
                  <a:xfrm rot="5400000">
                    <a:off x="5877225" y="4287530"/>
                    <a:ext cx="353684" cy="210609"/>
                    <a:chOff x="1376154" y="3107533"/>
                    <a:chExt cx="944995" cy="360117"/>
                  </a:xfrm>
                  <a:gradFill flip="none" rotWithShape="1">
                    <a:gsLst>
                      <a:gs pos="17000">
                        <a:srgbClr val="C00000"/>
                      </a:gs>
                      <a:gs pos="53000">
                        <a:srgbClr val="FF0000"/>
                      </a:gs>
                      <a:gs pos="89000">
                        <a:srgbClr val="FF5050"/>
                      </a:gs>
                    </a:gsLst>
                    <a:lin ang="0" scaled="0"/>
                    <a:tileRect/>
                  </a:gradFill>
                </p:grpSpPr>
                <p:sp>
                  <p:nvSpPr>
                    <p:cNvPr id="476" name="Rechteck 113">
                      <a:extLst>
                        <a:ext uri="{FF2B5EF4-FFF2-40B4-BE49-F238E27FC236}">
                          <a16:creationId xmlns:a16="http://schemas.microsoft.com/office/drawing/2014/main" id="{AF654B03-B8AB-463C-8EAD-25130D8AFE1E}"/>
                        </a:ext>
                      </a:extLst>
                    </p:cNvPr>
                    <p:cNvSpPr/>
                    <p:nvPr/>
                  </p:nvSpPr>
                  <p:spPr>
                    <a:xfrm rot="5400000">
                      <a:off x="1668600" y="2815101"/>
                      <a:ext cx="360108" cy="944990"/>
                    </a:xfrm>
                    <a:custGeom>
                      <a:avLst/>
                      <a:gdLst>
                        <a:gd name="connsiteX0" fmla="*/ 0 w 218245"/>
                        <a:gd name="connsiteY0" fmla="*/ 0 h 419234"/>
                        <a:gd name="connsiteX1" fmla="*/ 218245 w 218245"/>
                        <a:gd name="connsiteY1" fmla="*/ 0 h 419234"/>
                        <a:gd name="connsiteX2" fmla="*/ 218245 w 218245"/>
                        <a:gd name="connsiteY2" fmla="*/ 419234 h 419234"/>
                        <a:gd name="connsiteX3" fmla="*/ 0 w 218245"/>
                        <a:gd name="connsiteY3" fmla="*/ 419234 h 419234"/>
                        <a:gd name="connsiteX4" fmla="*/ 0 w 218245"/>
                        <a:gd name="connsiteY4"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0 w 219175"/>
                        <a:gd name="connsiteY5"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100 w 219175"/>
                        <a:gd name="connsiteY5" fmla="*/ 70328 h 419234"/>
                        <a:gd name="connsiteX6" fmla="*/ 0 w 219175"/>
                        <a:gd name="connsiteY6"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100 w 219175"/>
                        <a:gd name="connsiteY6" fmla="*/ 70328 h 419234"/>
                        <a:gd name="connsiteX7" fmla="*/ 0 w 219175"/>
                        <a:gd name="connsiteY7" fmla="*/ 0 h 419234"/>
                        <a:gd name="connsiteX0" fmla="*/ 15916 w 235091"/>
                        <a:gd name="connsiteY0" fmla="*/ 0 h 419234"/>
                        <a:gd name="connsiteX1" fmla="*/ 234161 w 235091"/>
                        <a:gd name="connsiteY1" fmla="*/ 0 h 419234"/>
                        <a:gd name="connsiteX2" fmla="*/ 235091 w 235091"/>
                        <a:gd name="connsiteY2" fmla="*/ 67947 h 419234"/>
                        <a:gd name="connsiteX3" fmla="*/ 233378 w 235091"/>
                        <a:gd name="connsiteY3" fmla="*/ 346696 h 419234"/>
                        <a:gd name="connsiteX4" fmla="*/ 234161 w 235091"/>
                        <a:gd name="connsiteY4" fmla="*/ 419234 h 419234"/>
                        <a:gd name="connsiteX5" fmla="*/ 15916 w 235091"/>
                        <a:gd name="connsiteY5" fmla="*/ 419234 h 419234"/>
                        <a:gd name="connsiteX6" fmla="*/ 16684 w 235091"/>
                        <a:gd name="connsiteY6" fmla="*/ 346696 h 419234"/>
                        <a:gd name="connsiteX7" fmla="*/ 16016 w 235091"/>
                        <a:gd name="connsiteY7" fmla="*/ 70328 h 419234"/>
                        <a:gd name="connsiteX8" fmla="*/ 15916 w 235091"/>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6696 h 419234"/>
                        <a:gd name="connsiteX7" fmla="*/ 100 w 219175"/>
                        <a:gd name="connsiteY7" fmla="*/ 70328 h 419234"/>
                        <a:gd name="connsiteX8" fmla="*/ 0 w 219175"/>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1933 h 419234"/>
                        <a:gd name="connsiteX7" fmla="*/ 100 w 219175"/>
                        <a:gd name="connsiteY7" fmla="*/ 70328 h 419234"/>
                        <a:gd name="connsiteX8" fmla="*/ 0 w 219175"/>
                        <a:gd name="connsiteY8" fmla="*/ 0 h 419234"/>
                        <a:gd name="connsiteX0" fmla="*/ 0 w 220361"/>
                        <a:gd name="connsiteY0" fmla="*/ 0 h 419234"/>
                        <a:gd name="connsiteX1" fmla="*/ 218245 w 220361"/>
                        <a:gd name="connsiteY1" fmla="*/ 0 h 419234"/>
                        <a:gd name="connsiteX2" fmla="*/ 219175 w 220361"/>
                        <a:gd name="connsiteY2" fmla="*/ 67947 h 419234"/>
                        <a:gd name="connsiteX3" fmla="*/ 220361 w 220361"/>
                        <a:gd name="connsiteY3" fmla="*/ 350933 h 419234"/>
                        <a:gd name="connsiteX4" fmla="*/ 218245 w 220361"/>
                        <a:gd name="connsiteY4" fmla="*/ 419234 h 419234"/>
                        <a:gd name="connsiteX5" fmla="*/ 0 w 220361"/>
                        <a:gd name="connsiteY5" fmla="*/ 419234 h 419234"/>
                        <a:gd name="connsiteX6" fmla="*/ 768 w 220361"/>
                        <a:gd name="connsiteY6" fmla="*/ 341933 h 419234"/>
                        <a:gd name="connsiteX7" fmla="*/ 100 w 220361"/>
                        <a:gd name="connsiteY7" fmla="*/ 70328 h 419234"/>
                        <a:gd name="connsiteX8" fmla="*/ 0 w 220361"/>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51992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34386"/>
                        <a:gd name="connsiteY0" fmla="*/ 0 h 419234"/>
                        <a:gd name="connsiteX1" fmla="*/ 218245 w 234386"/>
                        <a:gd name="connsiteY1" fmla="*/ 0 h 419234"/>
                        <a:gd name="connsiteX2" fmla="*/ 219175 w 234386"/>
                        <a:gd name="connsiteY2" fmla="*/ 67947 h 419234"/>
                        <a:gd name="connsiteX3" fmla="*/ 217462 w 234386"/>
                        <a:gd name="connsiteY3" fmla="*/ 345636 h 419234"/>
                        <a:gd name="connsiteX4" fmla="*/ 218406 w 234386"/>
                        <a:gd name="connsiteY4" fmla="*/ 350680 h 419234"/>
                        <a:gd name="connsiteX5" fmla="*/ 218245 w 234386"/>
                        <a:gd name="connsiteY5" fmla="*/ 419234 h 419234"/>
                        <a:gd name="connsiteX6" fmla="*/ 0 w 234386"/>
                        <a:gd name="connsiteY6" fmla="*/ 419234 h 419234"/>
                        <a:gd name="connsiteX7" fmla="*/ 768 w 234386"/>
                        <a:gd name="connsiteY7" fmla="*/ 341933 h 419234"/>
                        <a:gd name="connsiteX8" fmla="*/ 100 w 234386"/>
                        <a:gd name="connsiteY8" fmla="*/ 70328 h 419234"/>
                        <a:gd name="connsiteX9" fmla="*/ 0 w 234386"/>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5507 w 219217"/>
                        <a:gd name="connsiteY4" fmla="*/ 359154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46443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856"/>
                        <a:gd name="connsiteY0" fmla="*/ 0 h 419234"/>
                        <a:gd name="connsiteX1" fmla="*/ 218245 w 219856"/>
                        <a:gd name="connsiteY1" fmla="*/ 0 h 419234"/>
                        <a:gd name="connsiteX2" fmla="*/ 219175 w 219856"/>
                        <a:gd name="connsiteY2" fmla="*/ 67947 h 419234"/>
                        <a:gd name="connsiteX3" fmla="*/ 217462 w 219856"/>
                        <a:gd name="connsiteY3" fmla="*/ 345636 h 419234"/>
                        <a:gd name="connsiteX4" fmla="*/ 219856 w 219856"/>
                        <a:gd name="connsiteY4" fmla="*/ 353858 h 419234"/>
                        <a:gd name="connsiteX5" fmla="*/ 218245 w 219856"/>
                        <a:gd name="connsiteY5" fmla="*/ 419234 h 419234"/>
                        <a:gd name="connsiteX6" fmla="*/ 0 w 219856"/>
                        <a:gd name="connsiteY6" fmla="*/ 419234 h 419234"/>
                        <a:gd name="connsiteX7" fmla="*/ 768 w 219856"/>
                        <a:gd name="connsiteY7" fmla="*/ 341933 h 419234"/>
                        <a:gd name="connsiteX8" fmla="*/ 100 w 219856"/>
                        <a:gd name="connsiteY8" fmla="*/ 70328 h 419234"/>
                        <a:gd name="connsiteX9" fmla="*/ 0 w 219856"/>
                        <a:gd name="connsiteY9" fmla="*/ 0 h 419234"/>
                        <a:gd name="connsiteX0" fmla="*/ 0 w 221305"/>
                        <a:gd name="connsiteY0" fmla="*/ 0 h 419234"/>
                        <a:gd name="connsiteX1" fmla="*/ 218245 w 221305"/>
                        <a:gd name="connsiteY1" fmla="*/ 0 h 419234"/>
                        <a:gd name="connsiteX2" fmla="*/ 219175 w 221305"/>
                        <a:gd name="connsiteY2" fmla="*/ 67947 h 419234"/>
                        <a:gd name="connsiteX3" fmla="*/ 217462 w 221305"/>
                        <a:gd name="connsiteY3" fmla="*/ 345636 h 419234"/>
                        <a:gd name="connsiteX4" fmla="*/ 221305 w 221305"/>
                        <a:gd name="connsiteY4" fmla="*/ 358095 h 419234"/>
                        <a:gd name="connsiteX5" fmla="*/ 218245 w 221305"/>
                        <a:gd name="connsiteY5" fmla="*/ 419234 h 419234"/>
                        <a:gd name="connsiteX6" fmla="*/ 0 w 221305"/>
                        <a:gd name="connsiteY6" fmla="*/ 419234 h 419234"/>
                        <a:gd name="connsiteX7" fmla="*/ 768 w 221305"/>
                        <a:gd name="connsiteY7" fmla="*/ 341933 h 419234"/>
                        <a:gd name="connsiteX8" fmla="*/ 100 w 221305"/>
                        <a:gd name="connsiteY8" fmla="*/ 70328 h 419234"/>
                        <a:gd name="connsiteX9" fmla="*/ 0 w 221305"/>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17" h="419234">
                          <a:moveTo>
                            <a:pt x="0" y="0"/>
                          </a:moveTo>
                          <a:lnTo>
                            <a:pt x="218245" y="0"/>
                          </a:lnTo>
                          <a:lnTo>
                            <a:pt x="219175" y="67947"/>
                          </a:lnTo>
                          <a:cubicBezTo>
                            <a:pt x="219570" y="162276"/>
                            <a:pt x="217067" y="251307"/>
                            <a:pt x="217462" y="345636"/>
                          </a:cubicBezTo>
                          <a:lnTo>
                            <a:pt x="218245" y="419234"/>
                          </a:lnTo>
                          <a:lnTo>
                            <a:pt x="0" y="419234"/>
                          </a:lnTo>
                          <a:lnTo>
                            <a:pt x="768" y="341933"/>
                          </a:lnTo>
                          <a:cubicBezTo>
                            <a:pt x="785" y="283782"/>
                            <a:pt x="228" y="128111"/>
                            <a:pt x="100" y="70328"/>
                          </a:cubicBezTo>
                          <a:cubicBezTo>
                            <a:pt x="67" y="46885"/>
                            <a:pt x="33" y="23443"/>
                            <a:pt x="0" y="0"/>
                          </a:cubicBezTo>
                          <a:close/>
                        </a:path>
                      </a:pathLst>
                    </a:custGeom>
                    <a:grp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cxnSp>
                  <p:nvCxnSpPr>
                    <p:cNvPr id="477" name="Gerade Verbindung 122">
                      <a:extLst>
                        <a:ext uri="{FF2B5EF4-FFF2-40B4-BE49-F238E27FC236}">
                          <a16:creationId xmlns:a16="http://schemas.microsoft.com/office/drawing/2014/main" id="{656D11DA-69A2-4BEF-A897-4544DBE8A455}"/>
                        </a:ext>
                      </a:extLst>
                    </p:cNvPr>
                    <p:cNvCxnSpPr>
                      <a:cxnSpLocks/>
                      <a:stCxn id="476" idx="4"/>
                      <a:endCxn id="476" idx="0"/>
                    </p:cNvCxnSpPr>
                    <p:nvPr/>
                  </p:nvCxnSpPr>
                  <p:spPr>
                    <a:xfrm flipV="1">
                      <a:off x="1376154" y="3107533"/>
                      <a:ext cx="944990" cy="358513"/>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72" name="Pfeil: nach rechts 471">
                    <a:extLst>
                      <a:ext uri="{FF2B5EF4-FFF2-40B4-BE49-F238E27FC236}">
                        <a16:creationId xmlns:a16="http://schemas.microsoft.com/office/drawing/2014/main" id="{F932B828-2B63-4880-A37E-686BC8EBF01B}"/>
                      </a:ext>
                    </a:extLst>
                  </p:cNvPr>
                  <p:cNvSpPr/>
                  <p:nvPr/>
                </p:nvSpPr>
                <p:spPr>
                  <a:xfrm rot="5400000">
                    <a:off x="10118429" y="5810374"/>
                    <a:ext cx="422003" cy="296037"/>
                  </a:xfrm>
                  <a:prstGeom prst="rightArrow">
                    <a:avLst/>
                  </a:prstGeom>
                  <a:solidFill>
                    <a:srgbClr val="F5B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3" name="Textfeld 472">
                    <a:extLst>
                      <a:ext uri="{FF2B5EF4-FFF2-40B4-BE49-F238E27FC236}">
                        <a16:creationId xmlns:a16="http://schemas.microsoft.com/office/drawing/2014/main" id="{9DE64237-522A-42EF-8B11-1CCD1E009D17}"/>
                      </a:ext>
                    </a:extLst>
                  </p:cNvPr>
                  <p:cNvSpPr txBox="1"/>
                  <p:nvPr/>
                </p:nvSpPr>
                <p:spPr>
                  <a:xfrm>
                    <a:off x="8552603" y="5945889"/>
                    <a:ext cx="3333545" cy="582287"/>
                  </a:xfrm>
                  <a:prstGeom prst="roundRect">
                    <a:avLst>
                      <a:gd name="adj" fmla="val 9678"/>
                    </a:avLst>
                  </a:prstGeom>
                  <a:noFill/>
                  <a:ln w="57150" cap="flat" cmpd="sng" algn="ctr">
                    <a:noFill/>
                    <a:prstDash val="soli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defPPr>
                      <a:defRPr lang="de-DE"/>
                    </a:defPPr>
                    <a:lvl1pPr marL="0" indent="0" eaLnBrk="1" hangingPunct="1">
                      <a:spcBef>
                        <a:spcPct val="20000"/>
                      </a:spcBef>
                      <a:spcAft>
                        <a:spcPct val="20000"/>
                      </a:spcAft>
                      <a:buClr>
                        <a:schemeClr val="tx2"/>
                      </a:buClr>
                      <a:buFont typeface="Arial" charset="0"/>
                      <a:buNone/>
                      <a:defRPr sz="1800">
                        <a:latin typeface="+mn-lt"/>
                        <a:cs typeface="+mn-cs"/>
                      </a:defRPr>
                    </a:lvl1pPr>
                    <a:lvl2pPr marL="782638" indent="-325438" eaLnBrk="1" hangingPunct="1">
                      <a:spcBef>
                        <a:spcPct val="20000"/>
                      </a:spcBef>
                      <a:buClr>
                        <a:srgbClr val="808080"/>
                      </a:buClr>
                      <a:buFont typeface="Arial" charset="0"/>
                      <a:buChar char="■"/>
                      <a:defRPr sz="2400">
                        <a:solidFill>
                          <a:schemeClr val="lt1"/>
                        </a:solidFill>
                        <a:latin typeface="+mn-lt"/>
                        <a:cs typeface="+mn-cs"/>
                      </a:defRPr>
                    </a:lvl2pPr>
                    <a:lvl3pPr marL="1214438" indent="-300038" eaLnBrk="1" hangingPunct="1">
                      <a:spcBef>
                        <a:spcPct val="20000"/>
                      </a:spcBef>
                      <a:buFont typeface="Arial" charset="0"/>
                      <a:buChar char="–"/>
                      <a:defRPr sz="2400">
                        <a:solidFill>
                          <a:schemeClr val="lt1"/>
                        </a:solidFill>
                        <a:latin typeface="+mn-lt"/>
                        <a:cs typeface="+mn-cs"/>
                      </a:defRPr>
                    </a:lvl3pPr>
                    <a:lvl4pPr marL="1636713" indent="-265113" eaLnBrk="1" hangingPunct="1">
                      <a:spcBef>
                        <a:spcPct val="20000"/>
                      </a:spcBef>
                      <a:buFont typeface="Arial" charset="0"/>
                      <a:buChar char="–"/>
                      <a:defRPr sz="2000">
                        <a:solidFill>
                          <a:schemeClr val="lt1"/>
                        </a:solidFill>
                        <a:latin typeface="+mn-lt"/>
                        <a:cs typeface="+mn-cs"/>
                      </a:defRPr>
                    </a:lvl4pPr>
                    <a:lvl5pPr marL="2062163" indent="-233363" eaLnBrk="1" hangingPunct="1">
                      <a:spcBef>
                        <a:spcPct val="20000"/>
                      </a:spcBef>
                      <a:buChar char="»"/>
                      <a:defRPr sz="2000">
                        <a:solidFill>
                          <a:schemeClr val="lt1"/>
                        </a:solidFill>
                        <a:latin typeface="+mn-lt"/>
                        <a:cs typeface="+mn-cs"/>
                      </a:defRPr>
                    </a:lvl5pPr>
                    <a:lvl6pPr marL="2519363" indent="-233363" fontAlgn="base">
                      <a:spcBef>
                        <a:spcPct val="20000"/>
                      </a:spcBef>
                      <a:spcAft>
                        <a:spcPct val="0"/>
                      </a:spcAft>
                      <a:buChar char="»"/>
                      <a:defRPr sz="2000">
                        <a:solidFill>
                          <a:schemeClr val="lt1"/>
                        </a:solidFill>
                        <a:latin typeface="+mn-lt"/>
                        <a:cs typeface="+mn-cs"/>
                      </a:defRPr>
                    </a:lvl6pPr>
                    <a:lvl7pPr marL="2976563" indent="-233363" fontAlgn="base">
                      <a:spcBef>
                        <a:spcPct val="20000"/>
                      </a:spcBef>
                      <a:spcAft>
                        <a:spcPct val="0"/>
                      </a:spcAft>
                      <a:buChar char="»"/>
                      <a:defRPr sz="2000">
                        <a:solidFill>
                          <a:schemeClr val="lt1"/>
                        </a:solidFill>
                        <a:latin typeface="+mn-lt"/>
                        <a:cs typeface="+mn-cs"/>
                      </a:defRPr>
                    </a:lvl7pPr>
                    <a:lvl8pPr marL="3433763" indent="-233363" fontAlgn="base">
                      <a:spcBef>
                        <a:spcPct val="20000"/>
                      </a:spcBef>
                      <a:spcAft>
                        <a:spcPct val="0"/>
                      </a:spcAft>
                      <a:buChar char="»"/>
                      <a:defRPr sz="2000">
                        <a:solidFill>
                          <a:schemeClr val="lt1"/>
                        </a:solidFill>
                        <a:latin typeface="+mn-lt"/>
                        <a:cs typeface="+mn-cs"/>
                      </a:defRPr>
                    </a:lvl8pPr>
                    <a:lvl9pPr marL="3890963" indent="-233363" fontAlgn="base">
                      <a:spcBef>
                        <a:spcPct val="20000"/>
                      </a:spcBef>
                      <a:spcAft>
                        <a:spcPct val="0"/>
                      </a:spcAft>
                      <a:buChar char="»"/>
                      <a:defRPr sz="2000">
                        <a:solidFill>
                          <a:schemeClr val="lt1"/>
                        </a:solidFill>
                        <a:latin typeface="+mn-lt"/>
                        <a:cs typeface="+mn-cs"/>
                      </a:defRPr>
                    </a:lvl9pPr>
                  </a:lstStyle>
                  <a:p>
                    <a:pPr algn="ctr">
                      <a:spcAft>
                        <a:spcPts val="600"/>
                      </a:spcAft>
                    </a:pPr>
                    <a:r>
                      <a:rPr lang="en-US" b="1" dirty="0"/>
                      <a:t>Goal: stable temperature</a:t>
                    </a:r>
                  </a:p>
                </p:txBody>
              </p:sp>
              <p:pic>
                <p:nvPicPr>
                  <p:cNvPr id="474" name="Picture 7">
                    <a:extLst>
                      <a:ext uri="{FF2B5EF4-FFF2-40B4-BE49-F238E27FC236}">
                        <a16:creationId xmlns:a16="http://schemas.microsoft.com/office/drawing/2014/main" id="{DDBD88D6-FB0A-49F0-B248-ED4E11850DD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40091" y="3616317"/>
                    <a:ext cx="361556" cy="549675"/>
                  </a:xfrm>
                  <a:prstGeom prst="rect">
                    <a:avLst/>
                  </a:prstGeom>
                  <a:gradFill flip="none" rotWithShape="1">
                    <a:gsLst>
                      <a:gs pos="0">
                        <a:srgbClr val="FF0000"/>
                      </a:gs>
                      <a:gs pos="50000">
                        <a:srgbClr val="FF5050"/>
                      </a:gs>
                      <a:gs pos="100000">
                        <a:schemeClr val="accent1">
                          <a:lumMod val="75000"/>
                        </a:schemeClr>
                      </a:gs>
                    </a:gsLst>
                    <a:lin ang="5400000" scaled="1"/>
                    <a:tileRect/>
                  </a:gradFill>
                  <a:ln>
                    <a:noFill/>
                  </a:ln>
                  <a:effectLst/>
                </p:spPr>
              </p:pic>
              <p:cxnSp>
                <p:nvCxnSpPr>
                  <p:cNvPr id="475" name="Gerade Verbindung mit Pfeil 474">
                    <a:extLst>
                      <a:ext uri="{FF2B5EF4-FFF2-40B4-BE49-F238E27FC236}">
                        <a16:creationId xmlns:a16="http://schemas.microsoft.com/office/drawing/2014/main" id="{7F463F26-2757-4DF2-B621-9A38F9A57844}"/>
                      </a:ext>
                    </a:extLst>
                  </p:cNvPr>
                  <p:cNvCxnSpPr/>
                  <p:nvPr/>
                </p:nvCxnSpPr>
                <p:spPr>
                  <a:xfrm>
                    <a:off x="5334366" y="4216818"/>
                    <a:ext cx="0" cy="4168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07" name="Gruppieren 406">
                  <a:extLst>
                    <a:ext uri="{FF2B5EF4-FFF2-40B4-BE49-F238E27FC236}">
                      <a16:creationId xmlns:a16="http://schemas.microsoft.com/office/drawing/2014/main" id="{5A090CF0-9AB0-439D-A1C4-F5C105D37B7F}"/>
                    </a:ext>
                  </a:extLst>
                </p:cNvPr>
                <p:cNvGrpSpPr/>
                <p:nvPr/>
              </p:nvGrpSpPr>
              <p:grpSpPr>
                <a:xfrm>
                  <a:off x="3363786" y="1697704"/>
                  <a:ext cx="8660360" cy="4830472"/>
                  <a:chOff x="3363786" y="1697704"/>
                  <a:chExt cx="8660360" cy="4830472"/>
                </a:xfrm>
              </p:grpSpPr>
              <p:grpSp>
                <p:nvGrpSpPr>
                  <p:cNvPr id="408" name="Gruppieren 407">
                    <a:extLst>
                      <a:ext uri="{FF2B5EF4-FFF2-40B4-BE49-F238E27FC236}">
                        <a16:creationId xmlns:a16="http://schemas.microsoft.com/office/drawing/2014/main" id="{43A28E2C-E048-4612-A9BD-7D9A5ADA2CFC}"/>
                      </a:ext>
                    </a:extLst>
                  </p:cNvPr>
                  <p:cNvGrpSpPr/>
                  <p:nvPr/>
                </p:nvGrpSpPr>
                <p:grpSpPr>
                  <a:xfrm>
                    <a:off x="3363786" y="1697704"/>
                    <a:ext cx="8660360" cy="4830472"/>
                    <a:chOff x="3363786" y="1697704"/>
                    <a:chExt cx="8660360" cy="4830472"/>
                  </a:xfrm>
                </p:grpSpPr>
                <p:grpSp>
                  <p:nvGrpSpPr>
                    <p:cNvPr id="410" name="Gruppieren 409">
                      <a:extLst>
                        <a:ext uri="{FF2B5EF4-FFF2-40B4-BE49-F238E27FC236}">
                          <a16:creationId xmlns:a16="http://schemas.microsoft.com/office/drawing/2014/main" id="{4ED23398-D86C-49D2-A5AB-2B2B461F2A08}"/>
                        </a:ext>
                      </a:extLst>
                    </p:cNvPr>
                    <p:cNvGrpSpPr/>
                    <p:nvPr/>
                  </p:nvGrpSpPr>
                  <p:grpSpPr>
                    <a:xfrm>
                      <a:off x="3363786" y="2258777"/>
                      <a:ext cx="8615688" cy="4269399"/>
                      <a:chOff x="3363786" y="2258777"/>
                      <a:chExt cx="8615688" cy="4269399"/>
                    </a:xfrm>
                  </p:grpSpPr>
                  <p:cxnSp>
                    <p:nvCxnSpPr>
                      <p:cNvPr id="412" name="Gerade Verbindung mit Pfeil 411">
                        <a:extLst>
                          <a:ext uri="{FF2B5EF4-FFF2-40B4-BE49-F238E27FC236}">
                            <a16:creationId xmlns:a16="http://schemas.microsoft.com/office/drawing/2014/main" id="{54CB7CEB-B838-43CD-8132-955873579A8A}"/>
                          </a:ext>
                        </a:extLst>
                      </p:cNvPr>
                      <p:cNvCxnSpPr/>
                      <p:nvPr/>
                    </p:nvCxnSpPr>
                    <p:spPr>
                      <a:xfrm flipH="1">
                        <a:off x="5976587" y="4386012"/>
                        <a:ext cx="5854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3" name="Foliennummernplatzhalter 2">
                        <a:extLst>
                          <a:ext uri="{FF2B5EF4-FFF2-40B4-BE49-F238E27FC236}">
                            <a16:creationId xmlns:a16="http://schemas.microsoft.com/office/drawing/2014/main" id="{6D8DB95F-43A4-49F1-8DFD-13C23FFDB3C6}"/>
                          </a:ext>
                        </a:extLst>
                      </p:cNvPr>
                      <p:cNvSpPr txBox="1">
                        <a:spLocks/>
                      </p:cNvSpPr>
                      <p:nvPr/>
                    </p:nvSpPr>
                    <p:spPr>
                      <a:xfrm>
                        <a:off x="4635905" y="529255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17</a:t>
                        </a:fld>
                        <a:endParaRPr lang="en-IE" dirty="0"/>
                      </a:p>
                    </p:txBody>
                  </p:sp>
                  <p:grpSp>
                    <p:nvGrpSpPr>
                      <p:cNvPr id="414" name="Gruppieren 413">
                        <a:extLst>
                          <a:ext uri="{FF2B5EF4-FFF2-40B4-BE49-F238E27FC236}">
                            <a16:creationId xmlns:a16="http://schemas.microsoft.com/office/drawing/2014/main" id="{C1CFB0FF-9CA1-46B7-AB3C-F6CD0F7D330E}"/>
                          </a:ext>
                        </a:extLst>
                      </p:cNvPr>
                      <p:cNvGrpSpPr/>
                      <p:nvPr/>
                    </p:nvGrpSpPr>
                    <p:grpSpPr>
                      <a:xfrm>
                        <a:off x="4538758" y="3333076"/>
                        <a:ext cx="564985" cy="829667"/>
                        <a:chOff x="1614230" y="3997877"/>
                        <a:chExt cx="887537" cy="1303327"/>
                      </a:xfrm>
                    </p:grpSpPr>
                    <p:pic>
                      <p:nvPicPr>
                        <p:cNvPr id="452" name="Grafik 451">
                          <a:extLst>
                            <a:ext uri="{FF2B5EF4-FFF2-40B4-BE49-F238E27FC236}">
                              <a16:creationId xmlns:a16="http://schemas.microsoft.com/office/drawing/2014/main" id="{C75A1449-AF34-4C71-8A02-3D06664CBCB4}"/>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1614230" y="4442821"/>
                          <a:ext cx="858383" cy="858383"/>
                        </a:xfrm>
                        <a:prstGeom prst="rect">
                          <a:avLst/>
                        </a:prstGeom>
                        <a:solidFill>
                          <a:schemeClr val="accent1"/>
                        </a:solidFill>
                      </p:spPr>
                    </p:pic>
                    <p:sp>
                      <p:nvSpPr>
                        <p:cNvPr id="453" name="Textfeld 452">
                          <a:extLst>
                            <a:ext uri="{FF2B5EF4-FFF2-40B4-BE49-F238E27FC236}">
                              <a16:creationId xmlns:a16="http://schemas.microsoft.com/office/drawing/2014/main" id="{096B9AD5-8F9A-4B81-AE2C-0FC8B6CBEBB6}"/>
                            </a:ext>
                          </a:extLst>
                        </p:cNvPr>
                        <p:cNvSpPr txBox="1"/>
                        <p:nvPr/>
                      </p:nvSpPr>
                      <p:spPr>
                        <a:xfrm>
                          <a:off x="1622026" y="3997877"/>
                          <a:ext cx="879741" cy="483488"/>
                        </a:xfrm>
                        <a:prstGeom prst="rect">
                          <a:avLst/>
                        </a:prstGeom>
                        <a:noFill/>
                      </p:spPr>
                      <p:txBody>
                        <a:bodyPr wrap="square" rtlCol="0">
                          <a:spAutoFit/>
                        </a:bodyPr>
                        <a:lstStyle/>
                        <a:p>
                          <a:pPr algn="ctr"/>
                          <a:r>
                            <a:rPr lang="de-DE" sz="1400" b="1" dirty="0"/>
                            <a:t>CHP</a:t>
                          </a:r>
                        </a:p>
                      </p:txBody>
                    </p:sp>
                  </p:grpSp>
                  <p:grpSp>
                    <p:nvGrpSpPr>
                      <p:cNvPr id="415" name="Gruppieren 414">
                        <a:extLst>
                          <a:ext uri="{FF2B5EF4-FFF2-40B4-BE49-F238E27FC236}">
                            <a16:creationId xmlns:a16="http://schemas.microsoft.com/office/drawing/2014/main" id="{B43E41F9-E3D2-4096-8C75-94CFC8D5536B}"/>
                          </a:ext>
                        </a:extLst>
                      </p:cNvPr>
                      <p:cNvGrpSpPr/>
                      <p:nvPr/>
                    </p:nvGrpSpPr>
                    <p:grpSpPr>
                      <a:xfrm>
                        <a:off x="7113745" y="3524938"/>
                        <a:ext cx="482668" cy="482668"/>
                        <a:chOff x="6996449" y="2056736"/>
                        <a:chExt cx="657557" cy="657557"/>
                      </a:xfrm>
                    </p:grpSpPr>
                    <p:sp>
                      <p:nvSpPr>
                        <p:cNvPr id="450" name="Ellipse 449">
                          <a:extLst>
                            <a:ext uri="{FF2B5EF4-FFF2-40B4-BE49-F238E27FC236}">
                              <a16:creationId xmlns:a16="http://schemas.microsoft.com/office/drawing/2014/main" id="{12483BF5-0DA2-4B7E-9E7A-CD93AFF85EDF}"/>
                            </a:ext>
                          </a:extLst>
                        </p:cNvPr>
                        <p:cNvSpPr/>
                        <p:nvPr/>
                      </p:nvSpPr>
                      <p:spPr>
                        <a:xfrm>
                          <a:off x="6996449" y="2056736"/>
                          <a:ext cx="657557" cy="6575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AT">
                            <a:solidFill>
                              <a:prstClr val="white"/>
                            </a:solidFill>
                            <a:latin typeface="Calibri"/>
                          </a:endParaRPr>
                        </a:p>
                      </p:txBody>
                    </p:sp>
                    <p:pic>
                      <p:nvPicPr>
                        <p:cNvPr id="451" name="Grafik 450">
                          <a:extLst>
                            <a:ext uri="{FF2B5EF4-FFF2-40B4-BE49-F238E27FC236}">
                              <a16:creationId xmlns:a16="http://schemas.microsoft.com/office/drawing/2014/main" id="{3E4A7D9E-BB4F-4764-B03B-5F29447B1246}"/>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7073483" y="2113866"/>
                          <a:ext cx="503487" cy="503487"/>
                        </a:xfrm>
                        <a:prstGeom prst="rect">
                          <a:avLst/>
                        </a:prstGeom>
                      </p:spPr>
                    </p:pic>
                  </p:grpSp>
                  <p:sp>
                    <p:nvSpPr>
                      <p:cNvPr id="416" name="Rechteck 415">
                        <a:extLst>
                          <a:ext uri="{FF2B5EF4-FFF2-40B4-BE49-F238E27FC236}">
                            <a16:creationId xmlns:a16="http://schemas.microsoft.com/office/drawing/2014/main" id="{55A88B5B-6570-4445-A3AA-B4875BF02090}"/>
                          </a:ext>
                        </a:extLst>
                      </p:cNvPr>
                      <p:cNvSpPr/>
                      <p:nvPr/>
                    </p:nvSpPr>
                    <p:spPr>
                      <a:xfrm>
                        <a:off x="6646005" y="3962277"/>
                        <a:ext cx="1532937" cy="307777"/>
                      </a:xfrm>
                      <a:prstGeom prst="rect">
                        <a:avLst/>
                      </a:prstGeom>
                    </p:spPr>
                    <p:txBody>
                      <a:bodyPr wrap="square">
                        <a:spAutoFit/>
                      </a:bodyPr>
                      <a:lstStyle/>
                      <a:p>
                        <a:pPr defTabSz="914377">
                          <a:defRPr/>
                        </a:pPr>
                        <a:r>
                          <a:rPr lang="de-AT" sz="1400" b="1" dirty="0" err="1"/>
                          <a:t>Weather</a:t>
                        </a:r>
                        <a:r>
                          <a:rPr lang="de-AT" sz="1400" b="1" dirty="0"/>
                          <a:t> </a:t>
                        </a:r>
                        <a:r>
                          <a:rPr lang="de-AT" sz="1400" b="1" dirty="0" err="1"/>
                          <a:t>forecast</a:t>
                        </a:r>
                        <a:endParaRPr lang="de-AT" sz="1400" b="1" dirty="0"/>
                      </a:p>
                    </p:txBody>
                  </p:sp>
                  <p:sp>
                    <p:nvSpPr>
                      <p:cNvPr id="417" name="Textfeld 416">
                        <a:extLst>
                          <a:ext uri="{FF2B5EF4-FFF2-40B4-BE49-F238E27FC236}">
                            <a16:creationId xmlns:a16="http://schemas.microsoft.com/office/drawing/2014/main" id="{55CCD620-6FDD-4089-B904-E23340602E4E}"/>
                          </a:ext>
                        </a:extLst>
                      </p:cNvPr>
                      <p:cNvSpPr txBox="1"/>
                      <p:nvPr/>
                    </p:nvSpPr>
                    <p:spPr>
                      <a:xfrm>
                        <a:off x="5127648" y="3329826"/>
                        <a:ext cx="560022" cy="307777"/>
                      </a:xfrm>
                      <a:prstGeom prst="rect">
                        <a:avLst/>
                      </a:prstGeom>
                      <a:noFill/>
                    </p:spPr>
                    <p:txBody>
                      <a:bodyPr wrap="square" rtlCol="0">
                        <a:spAutoFit/>
                      </a:bodyPr>
                      <a:lstStyle/>
                      <a:p>
                        <a:pPr algn="ctr"/>
                        <a:r>
                          <a:rPr lang="de-DE" sz="1400" b="1" dirty="0"/>
                          <a:t>TES</a:t>
                        </a:r>
                      </a:p>
                    </p:txBody>
                  </p:sp>
                  <p:cxnSp>
                    <p:nvCxnSpPr>
                      <p:cNvPr id="418" name="Gerade Verbindung mit Pfeil 417">
                        <a:extLst>
                          <a:ext uri="{FF2B5EF4-FFF2-40B4-BE49-F238E27FC236}">
                            <a16:creationId xmlns:a16="http://schemas.microsoft.com/office/drawing/2014/main" id="{0B1FAB76-D4C6-4B3C-A3AF-F80D928440A1}"/>
                          </a:ext>
                        </a:extLst>
                      </p:cNvPr>
                      <p:cNvCxnSpPr/>
                      <p:nvPr/>
                    </p:nvCxnSpPr>
                    <p:spPr>
                      <a:xfrm>
                        <a:off x="4768691" y="4196930"/>
                        <a:ext cx="0" cy="2917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A00E8B2E-A34B-477C-8A5A-4F9079F8573B}"/>
                          </a:ext>
                        </a:extLst>
                      </p:cNvPr>
                      <p:cNvCxnSpPr/>
                      <p:nvPr/>
                    </p:nvCxnSpPr>
                    <p:spPr>
                      <a:xfrm flipH="1" flipV="1">
                        <a:off x="5402364" y="5084208"/>
                        <a:ext cx="2052134" cy="138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9" name="Textfeld 448">
                        <a:extLst>
                          <a:ext uri="{FF2B5EF4-FFF2-40B4-BE49-F238E27FC236}">
                            <a16:creationId xmlns:a16="http://schemas.microsoft.com/office/drawing/2014/main" id="{B61C8CFF-79D5-4BB6-B80E-1680634343EE}"/>
                          </a:ext>
                        </a:extLst>
                      </p:cNvPr>
                      <p:cNvSpPr txBox="1"/>
                      <p:nvPr/>
                    </p:nvSpPr>
                    <p:spPr>
                      <a:xfrm>
                        <a:off x="6279522" y="5260084"/>
                        <a:ext cx="2071225" cy="367324"/>
                      </a:xfrm>
                      <a:prstGeom prst="rect">
                        <a:avLst/>
                      </a:prstGeom>
                      <a:noFill/>
                    </p:spPr>
                    <p:txBody>
                      <a:bodyPr wrap="square" rtlCol="0">
                        <a:spAutoFit/>
                      </a:bodyPr>
                      <a:lstStyle/>
                      <a:p>
                        <a:pPr algn="ctr"/>
                        <a:r>
                          <a:rPr lang="de-DE" sz="1400" b="1" dirty="0"/>
                          <a:t>Solar thermal</a:t>
                        </a:r>
                      </a:p>
                    </p:txBody>
                  </p:sp>
                  <p:cxnSp>
                    <p:nvCxnSpPr>
                      <p:cNvPr id="421" name="Gerade Verbindung mit Pfeil 420">
                        <a:extLst>
                          <a:ext uri="{FF2B5EF4-FFF2-40B4-BE49-F238E27FC236}">
                            <a16:creationId xmlns:a16="http://schemas.microsoft.com/office/drawing/2014/main" id="{85444B1E-19D8-48E7-819E-34447EB89437}"/>
                          </a:ext>
                        </a:extLst>
                      </p:cNvPr>
                      <p:cNvCxnSpPr/>
                      <p:nvPr/>
                    </p:nvCxnSpPr>
                    <p:spPr>
                      <a:xfrm flipH="1">
                        <a:off x="5402364" y="4373687"/>
                        <a:ext cx="637124" cy="5200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2" name="Gerade Verbindung mit Pfeil 421">
                        <a:extLst>
                          <a:ext uri="{FF2B5EF4-FFF2-40B4-BE49-F238E27FC236}">
                            <a16:creationId xmlns:a16="http://schemas.microsoft.com/office/drawing/2014/main" id="{65FBF1E4-ABD7-406F-B77F-2AB1ABBEC5DE}"/>
                          </a:ext>
                        </a:extLst>
                      </p:cNvPr>
                      <p:cNvCxnSpPr>
                        <a:cxnSpLocks/>
                        <a:endCxn id="447" idx="1"/>
                      </p:cNvCxnSpPr>
                      <p:nvPr/>
                    </p:nvCxnSpPr>
                    <p:spPr>
                      <a:xfrm flipH="1">
                        <a:off x="6532353" y="4373687"/>
                        <a:ext cx="10509" cy="67709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23" name="Gruppieren 422">
                        <a:extLst>
                          <a:ext uri="{FF2B5EF4-FFF2-40B4-BE49-F238E27FC236}">
                            <a16:creationId xmlns:a16="http://schemas.microsoft.com/office/drawing/2014/main" id="{45E5E2B0-2BDF-41EF-B8E9-EC27CA0AEDEC}"/>
                          </a:ext>
                        </a:extLst>
                      </p:cNvPr>
                      <p:cNvGrpSpPr/>
                      <p:nvPr/>
                    </p:nvGrpSpPr>
                    <p:grpSpPr>
                      <a:xfrm>
                        <a:off x="6418557" y="5003543"/>
                        <a:ext cx="171540" cy="151017"/>
                        <a:chOff x="7314091" y="5119702"/>
                        <a:chExt cx="248759" cy="218998"/>
                      </a:xfrm>
                    </p:grpSpPr>
                    <p:sp>
                      <p:nvSpPr>
                        <p:cNvPr id="445" name="Gleichschenkliges Dreieck 444">
                          <a:extLst>
                            <a:ext uri="{FF2B5EF4-FFF2-40B4-BE49-F238E27FC236}">
                              <a16:creationId xmlns:a16="http://schemas.microsoft.com/office/drawing/2014/main" id="{5962CC7F-A1A6-4FC6-89AC-3D3FE30DC84D}"/>
                            </a:ext>
                          </a:extLst>
                        </p:cNvPr>
                        <p:cNvSpPr/>
                        <p:nvPr/>
                      </p:nvSpPr>
                      <p:spPr>
                        <a:xfrm rot="5400000">
                          <a:off x="7298767" y="5186380"/>
                          <a:ext cx="167644" cy="1369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6" name="Gleichschenkliges Dreieck 445">
                          <a:extLst>
                            <a:ext uri="{FF2B5EF4-FFF2-40B4-BE49-F238E27FC236}">
                              <a16:creationId xmlns:a16="http://schemas.microsoft.com/office/drawing/2014/main" id="{F92C3EF4-F013-4977-B928-9E021EC46856}"/>
                            </a:ext>
                          </a:extLst>
                        </p:cNvPr>
                        <p:cNvSpPr/>
                        <p:nvPr/>
                      </p:nvSpPr>
                      <p:spPr>
                        <a:xfrm rot="16200000">
                          <a:off x="7410530" y="5186379"/>
                          <a:ext cx="167644" cy="1369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7" name="Gleichschenkliges Dreieck 446">
                          <a:extLst>
                            <a:ext uri="{FF2B5EF4-FFF2-40B4-BE49-F238E27FC236}">
                              <a16:creationId xmlns:a16="http://schemas.microsoft.com/office/drawing/2014/main" id="{608C2ED2-AE6F-4DAF-A802-061F5712D786}"/>
                            </a:ext>
                          </a:extLst>
                        </p:cNvPr>
                        <p:cNvSpPr/>
                        <p:nvPr/>
                      </p:nvSpPr>
                      <p:spPr>
                        <a:xfrm rot="10800000">
                          <a:off x="7353380" y="5119702"/>
                          <a:ext cx="167644" cy="1369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24" name="Gruppieren 423">
                        <a:extLst>
                          <a:ext uri="{FF2B5EF4-FFF2-40B4-BE49-F238E27FC236}">
                            <a16:creationId xmlns:a16="http://schemas.microsoft.com/office/drawing/2014/main" id="{8FFDF53F-8E3B-4AEF-903B-ADACBBB440C3}"/>
                          </a:ext>
                        </a:extLst>
                      </p:cNvPr>
                      <p:cNvGrpSpPr/>
                      <p:nvPr/>
                    </p:nvGrpSpPr>
                    <p:grpSpPr>
                      <a:xfrm>
                        <a:off x="3363786" y="4539493"/>
                        <a:ext cx="3307686" cy="976983"/>
                        <a:chOff x="2702467" y="1741022"/>
                        <a:chExt cx="2422370" cy="695594"/>
                      </a:xfrm>
                    </p:grpSpPr>
                    <p:sp>
                      <p:nvSpPr>
                        <p:cNvPr id="443" name="Textfeld 442">
                          <a:extLst>
                            <a:ext uri="{FF2B5EF4-FFF2-40B4-BE49-F238E27FC236}">
                              <a16:creationId xmlns:a16="http://schemas.microsoft.com/office/drawing/2014/main" id="{79458BDC-D12F-4B65-91C2-C4C304082638}"/>
                            </a:ext>
                          </a:extLst>
                        </p:cNvPr>
                        <p:cNvSpPr txBox="1"/>
                        <p:nvPr/>
                      </p:nvSpPr>
                      <p:spPr>
                        <a:xfrm>
                          <a:off x="2702467" y="2217484"/>
                          <a:ext cx="2422370" cy="219132"/>
                        </a:xfrm>
                        <a:prstGeom prst="rect">
                          <a:avLst/>
                        </a:prstGeom>
                        <a:noFill/>
                      </p:spPr>
                      <p:txBody>
                        <a:bodyPr wrap="square" rtlCol="0">
                          <a:spAutoFit/>
                        </a:bodyPr>
                        <a:lstStyle/>
                        <a:p>
                          <a:pPr algn="ctr"/>
                          <a:r>
                            <a:rPr lang="de-DE" sz="1400" b="1" dirty="0"/>
                            <a:t>Industrial </a:t>
                          </a:r>
                          <a:r>
                            <a:rPr lang="de-DE" sz="1400" b="1" dirty="0" err="1"/>
                            <a:t>process</a:t>
                          </a:r>
                          <a:endParaRPr lang="de-DE" sz="1400" b="1" dirty="0"/>
                        </a:p>
                      </p:txBody>
                    </p:sp>
                    <p:pic>
                      <p:nvPicPr>
                        <p:cNvPr id="444" name="Picture 8" descr="Bildergebnis für kraftwerk symbol">
                          <a:extLst>
                            <a:ext uri="{FF2B5EF4-FFF2-40B4-BE49-F238E27FC236}">
                              <a16:creationId xmlns:a16="http://schemas.microsoft.com/office/drawing/2014/main" id="{AAFA09FE-C964-4EFD-A7A6-E397EC3CE1A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63774" y="1741022"/>
                          <a:ext cx="493306" cy="4933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5" name="Gruppieren 424">
                        <a:extLst>
                          <a:ext uri="{FF2B5EF4-FFF2-40B4-BE49-F238E27FC236}">
                            <a16:creationId xmlns:a16="http://schemas.microsoft.com/office/drawing/2014/main" id="{208736E2-C174-487E-9FA0-50FE7F28C268}"/>
                          </a:ext>
                        </a:extLst>
                      </p:cNvPr>
                      <p:cNvGrpSpPr/>
                      <p:nvPr/>
                    </p:nvGrpSpPr>
                    <p:grpSpPr>
                      <a:xfrm rot="5400000">
                        <a:off x="5877802" y="4943183"/>
                        <a:ext cx="353684" cy="210609"/>
                        <a:chOff x="1376153" y="3107534"/>
                        <a:chExt cx="944995" cy="360115"/>
                      </a:xfrm>
                      <a:gradFill flip="none" rotWithShape="1">
                        <a:gsLst>
                          <a:gs pos="27000">
                            <a:srgbClr val="FF9966"/>
                          </a:gs>
                          <a:gs pos="57000">
                            <a:srgbClr val="66CCFF"/>
                          </a:gs>
                          <a:gs pos="89000">
                            <a:schemeClr val="accent1">
                              <a:lumMod val="75000"/>
                            </a:schemeClr>
                          </a:gs>
                        </a:gsLst>
                        <a:lin ang="0" scaled="0"/>
                        <a:tileRect/>
                      </a:gradFill>
                    </p:grpSpPr>
                    <p:sp>
                      <p:nvSpPr>
                        <p:cNvPr id="441" name="Rechteck 113">
                          <a:extLst>
                            <a:ext uri="{FF2B5EF4-FFF2-40B4-BE49-F238E27FC236}">
                              <a16:creationId xmlns:a16="http://schemas.microsoft.com/office/drawing/2014/main" id="{FDF3C1C7-D780-44D0-8F29-2F9B7F528967}"/>
                            </a:ext>
                          </a:extLst>
                        </p:cNvPr>
                        <p:cNvSpPr/>
                        <p:nvPr/>
                      </p:nvSpPr>
                      <p:spPr>
                        <a:xfrm rot="5400000">
                          <a:off x="1668599" y="2815100"/>
                          <a:ext cx="360109" cy="944989"/>
                        </a:xfrm>
                        <a:custGeom>
                          <a:avLst/>
                          <a:gdLst>
                            <a:gd name="connsiteX0" fmla="*/ 0 w 218245"/>
                            <a:gd name="connsiteY0" fmla="*/ 0 h 419234"/>
                            <a:gd name="connsiteX1" fmla="*/ 218245 w 218245"/>
                            <a:gd name="connsiteY1" fmla="*/ 0 h 419234"/>
                            <a:gd name="connsiteX2" fmla="*/ 218245 w 218245"/>
                            <a:gd name="connsiteY2" fmla="*/ 419234 h 419234"/>
                            <a:gd name="connsiteX3" fmla="*/ 0 w 218245"/>
                            <a:gd name="connsiteY3" fmla="*/ 419234 h 419234"/>
                            <a:gd name="connsiteX4" fmla="*/ 0 w 218245"/>
                            <a:gd name="connsiteY4"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0 w 219175"/>
                            <a:gd name="connsiteY5"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100 w 219175"/>
                            <a:gd name="connsiteY5" fmla="*/ 70328 h 419234"/>
                            <a:gd name="connsiteX6" fmla="*/ 0 w 219175"/>
                            <a:gd name="connsiteY6"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100 w 219175"/>
                            <a:gd name="connsiteY6" fmla="*/ 70328 h 419234"/>
                            <a:gd name="connsiteX7" fmla="*/ 0 w 219175"/>
                            <a:gd name="connsiteY7" fmla="*/ 0 h 419234"/>
                            <a:gd name="connsiteX0" fmla="*/ 15916 w 235091"/>
                            <a:gd name="connsiteY0" fmla="*/ 0 h 419234"/>
                            <a:gd name="connsiteX1" fmla="*/ 234161 w 235091"/>
                            <a:gd name="connsiteY1" fmla="*/ 0 h 419234"/>
                            <a:gd name="connsiteX2" fmla="*/ 235091 w 235091"/>
                            <a:gd name="connsiteY2" fmla="*/ 67947 h 419234"/>
                            <a:gd name="connsiteX3" fmla="*/ 233378 w 235091"/>
                            <a:gd name="connsiteY3" fmla="*/ 346696 h 419234"/>
                            <a:gd name="connsiteX4" fmla="*/ 234161 w 235091"/>
                            <a:gd name="connsiteY4" fmla="*/ 419234 h 419234"/>
                            <a:gd name="connsiteX5" fmla="*/ 15916 w 235091"/>
                            <a:gd name="connsiteY5" fmla="*/ 419234 h 419234"/>
                            <a:gd name="connsiteX6" fmla="*/ 16684 w 235091"/>
                            <a:gd name="connsiteY6" fmla="*/ 346696 h 419234"/>
                            <a:gd name="connsiteX7" fmla="*/ 16016 w 235091"/>
                            <a:gd name="connsiteY7" fmla="*/ 70328 h 419234"/>
                            <a:gd name="connsiteX8" fmla="*/ 15916 w 235091"/>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6696 h 419234"/>
                            <a:gd name="connsiteX7" fmla="*/ 100 w 219175"/>
                            <a:gd name="connsiteY7" fmla="*/ 70328 h 419234"/>
                            <a:gd name="connsiteX8" fmla="*/ 0 w 219175"/>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1933 h 419234"/>
                            <a:gd name="connsiteX7" fmla="*/ 100 w 219175"/>
                            <a:gd name="connsiteY7" fmla="*/ 70328 h 419234"/>
                            <a:gd name="connsiteX8" fmla="*/ 0 w 219175"/>
                            <a:gd name="connsiteY8" fmla="*/ 0 h 419234"/>
                            <a:gd name="connsiteX0" fmla="*/ 0 w 220361"/>
                            <a:gd name="connsiteY0" fmla="*/ 0 h 419234"/>
                            <a:gd name="connsiteX1" fmla="*/ 218245 w 220361"/>
                            <a:gd name="connsiteY1" fmla="*/ 0 h 419234"/>
                            <a:gd name="connsiteX2" fmla="*/ 219175 w 220361"/>
                            <a:gd name="connsiteY2" fmla="*/ 67947 h 419234"/>
                            <a:gd name="connsiteX3" fmla="*/ 220361 w 220361"/>
                            <a:gd name="connsiteY3" fmla="*/ 350933 h 419234"/>
                            <a:gd name="connsiteX4" fmla="*/ 218245 w 220361"/>
                            <a:gd name="connsiteY4" fmla="*/ 419234 h 419234"/>
                            <a:gd name="connsiteX5" fmla="*/ 0 w 220361"/>
                            <a:gd name="connsiteY5" fmla="*/ 419234 h 419234"/>
                            <a:gd name="connsiteX6" fmla="*/ 768 w 220361"/>
                            <a:gd name="connsiteY6" fmla="*/ 341933 h 419234"/>
                            <a:gd name="connsiteX7" fmla="*/ 100 w 220361"/>
                            <a:gd name="connsiteY7" fmla="*/ 70328 h 419234"/>
                            <a:gd name="connsiteX8" fmla="*/ 0 w 220361"/>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51992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34386"/>
                            <a:gd name="connsiteY0" fmla="*/ 0 h 419234"/>
                            <a:gd name="connsiteX1" fmla="*/ 218245 w 234386"/>
                            <a:gd name="connsiteY1" fmla="*/ 0 h 419234"/>
                            <a:gd name="connsiteX2" fmla="*/ 219175 w 234386"/>
                            <a:gd name="connsiteY2" fmla="*/ 67947 h 419234"/>
                            <a:gd name="connsiteX3" fmla="*/ 217462 w 234386"/>
                            <a:gd name="connsiteY3" fmla="*/ 345636 h 419234"/>
                            <a:gd name="connsiteX4" fmla="*/ 218406 w 234386"/>
                            <a:gd name="connsiteY4" fmla="*/ 350680 h 419234"/>
                            <a:gd name="connsiteX5" fmla="*/ 218245 w 234386"/>
                            <a:gd name="connsiteY5" fmla="*/ 419234 h 419234"/>
                            <a:gd name="connsiteX6" fmla="*/ 0 w 234386"/>
                            <a:gd name="connsiteY6" fmla="*/ 419234 h 419234"/>
                            <a:gd name="connsiteX7" fmla="*/ 768 w 234386"/>
                            <a:gd name="connsiteY7" fmla="*/ 341933 h 419234"/>
                            <a:gd name="connsiteX8" fmla="*/ 100 w 234386"/>
                            <a:gd name="connsiteY8" fmla="*/ 70328 h 419234"/>
                            <a:gd name="connsiteX9" fmla="*/ 0 w 234386"/>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5507 w 219217"/>
                            <a:gd name="connsiteY4" fmla="*/ 359154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46443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856"/>
                            <a:gd name="connsiteY0" fmla="*/ 0 h 419234"/>
                            <a:gd name="connsiteX1" fmla="*/ 218245 w 219856"/>
                            <a:gd name="connsiteY1" fmla="*/ 0 h 419234"/>
                            <a:gd name="connsiteX2" fmla="*/ 219175 w 219856"/>
                            <a:gd name="connsiteY2" fmla="*/ 67947 h 419234"/>
                            <a:gd name="connsiteX3" fmla="*/ 217462 w 219856"/>
                            <a:gd name="connsiteY3" fmla="*/ 345636 h 419234"/>
                            <a:gd name="connsiteX4" fmla="*/ 219856 w 219856"/>
                            <a:gd name="connsiteY4" fmla="*/ 353858 h 419234"/>
                            <a:gd name="connsiteX5" fmla="*/ 218245 w 219856"/>
                            <a:gd name="connsiteY5" fmla="*/ 419234 h 419234"/>
                            <a:gd name="connsiteX6" fmla="*/ 0 w 219856"/>
                            <a:gd name="connsiteY6" fmla="*/ 419234 h 419234"/>
                            <a:gd name="connsiteX7" fmla="*/ 768 w 219856"/>
                            <a:gd name="connsiteY7" fmla="*/ 341933 h 419234"/>
                            <a:gd name="connsiteX8" fmla="*/ 100 w 219856"/>
                            <a:gd name="connsiteY8" fmla="*/ 70328 h 419234"/>
                            <a:gd name="connsiteX9" fmla="*/ 0 w 219856"/>
                            <a:gd name="connsiteY9" fmla="*/ 0 h 419234"/>
                            <a:gd name="connsiteX0" fmla="*/ 0 w 221305"/>
                            <a:gd name="connsiteY0" fmla="*/ 0 h 419234"/>
                            <a:gd name="connsiteX1" fmla="*/ 218245 w 221305"/>
                            <a:gd name="connsiteY1" fmla="*/ 0 h 419234"/>
                            <a:gd name="connsiteX2" fmla="*/ 219175 w 221305"/>
                            <a:gd name="connsiteY2" fmla="*/ 67947 h 419234"/>
                            <a:gd name="connsiteX3" fmla="*/ 217462 w 221305"/>
                            <a:gd name="connsiteY3" fmla="*/ 345636 h 419234"/>
                            <a:gd name="connsiteX4" fmla="*/ 221305 w 221305"/>
                            <a:gd name="connsiteY4" fmla="*/ 358095 h 419234"/>
                            <a:gd name="connsiteX5" fmla="*/ 218245 w 221305"/>
                            <a:gd name="connsiteY5" fmla="*/ 419234 h 419234"/>
                            <a:gd name="connsiteX6" fmla="*/ 0 w 221305"/>
                            <a:gd name="connsiteY6" fmla="*/ 419234 h 419234"/>
                            <a:gd name="connsiteX7" fmla="*/ 768 w 221305"/>
                            <a:gd name="connsiteY7" fmla="*/ 341933 h 419234"/>
                            <a:gd name="connsiteX8" fmla="*/ 100 w 221305"/>
                            <a:gd name="connsiteY8" fmla="*/ 70328 h 419234"/>
                            <a:gd name="connsiteX9" fmla="*/ 0 w 221305"/>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17" h="419234">
                              <a:moveTo>
                                <a:pt x="0" y="0"/>
                              </a:moveTo>
                              <a:lnTo>
                                <a:pt x="218245" y="0"/>
                              </a:lnTo>
                              <a:lnTo>
                                <a:pt x="219175" y="67947"/>
                              </a:lnTo>
                              <a:cubicBezTo>
                                <a:pt x="219570" y="162276"/>
                                <a:pt x="217067" y="251307"/>
                                <a:pt x="217462" y="345636"/>
                              </a:cubicBezTo>
                              <a:lnTo>
                                <a:pt x="218245" y="419234"/>
                              </a:lnTo>
                              <a:lnTo>
                                <a:pt x="0" y="419234"/>
                              </a:lnTo>
                              <a:lnTo>
                                <a:pt x="768" y="341933"/>
                              </a:lnTo>
                              <a:cubicBezTo>
                                <a:pt x="785" y="283782"/>
                                <a:pt x="228" y="128111"/>
                                <a:pt x="100" y="70328"/>
                              </a:cubicBezTo>
                              <a:cubicBezTo>
                                <a:pt x="67" y="46885"/>
                                <a:pt x="33" y="23443"/>
                                <a:pt x="0" y="0"/>
                              </a:cubicBezTo>
                              <a:close/>
                            </a:path>
                          </a:pathLst>
                        </a:custGeom>
                        <a:grp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cxnSp>
                      <p:nvCxnSpPr>
                        <p:cNvPr id="442" name="Gerade Verbindung 122">
                          <a:extLst>
                            <a:ext uri="{FF2B5EF4-FFF2-40B4-BE49-F238E27FC236}">
                              <a16:creationId xmlns:a16="http://schemas.microsoft.com/office/drawing/2014/main" id="{4D997B2D-86DA-4483-A15B-010F539F2EBC}"/>
                            </a:ext>
                          </a:extLst>
                        </p:cNvPr>
                        <p:cNvCxnSpPr>
                          <a:cxnSpLocks/>
                          <a:stCxn id="441" idx="4"/>
                          <a:endCxn id="441" idx="0"/>
                        </p:cNvCxnSpPr>
                        <p:nvPr/>
                      </p:nvCxnSpPr>
                      <p:spPr>
                        <a:xfrm flipV="1">
                          <a:off x="1376153" y="3107534"/>
                          <a:ext cx="944989" cy="358512"/>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26" name="Gruppieren 425">
                        <a:extLst>
                          <a:ext uri="{FF2B5EF4-FFF2-40B4-BE49-F238E27FC236}">
                            <a16:creationId xmlns:a16="http://schemas.microsoft.com/office/drawing/2014/main" id="{21A48EB7-9C17-4B50-BF00-78AAC5F1A62D}"/>
                          </a:ext>
                        </a:extLst>
                      </p:cNvPr>
                      <p:cNvGrpSpPr/>
                      <p:nvPr/>
                    </p:nvGrpSpPr>
                    <p:grpSpPr>
                      <a:xfrm rot="5400000">
                        <a:off x="5877225" y="4287530"/>
                        <a:ext cx="353684" cy="210609"/>
                        <a:chOff x="1376153" y="3107534"/>
                        <a:chExt cx="944995" cy="360115"/>
                      </a:xfrm>
                      <a:gradFill flip="none" rotWithShape="1">
                        <a:gsLst>
                          <a:gs pos="17000">
                            <a:srgbClr val="C00000"/>
                          </a:gs>
                          <a:gs pos="53000">
                            <a:srgbClr val="FF0000"/>
                          </a:gs>
                          <a:gs pos="89000">
                            <a:srgbClr val="FF5050"/>
                          </a:gs>
                        </a:gsLst>
                        <a:lin ang="0" scaled="0"/>
                        <a:tileRect/>
                      </a:gradFill>
                    </p:grpSpPr>
                    <p:sp>
                      <p:nvSpPr>
                        <p:cNvPr id="439" name="Rechteck 113">
                          <a:extLst>
                            <a:ext uri="{FF2B5EF4-FFF2-40B4-BE49-F238E27FC236}">
                              <a16:creationId xmlns:a16="http://schemas.microsoft.com/office/drawing/2014/main" id="{CC5D7230-6CB0-40CE-AB08-5ABAA44849CD}"/>
                            </a:ext>
                          </a:extLst>
                        </p:cNvPr>
                        <p:cNvSpPr/>
                        <p:nvPr/>
                      </p:nvSpPr>
                      <p:spPr>
                        <a:xfrm rot="5400000">
                          <a:off x="1668599" y="2815100"/>
                          <a:ext cx="360109" cy="944989"/>
                        </a:xfrm>
                        <a:custGeom>
                          <a:avLst/>
                          <a:gdLst>
                            <a:gd name="connsiteX0" fmla="*/ 0 w 218245"/>
                            <a:gd name="connsiteY0" fmla="*/ 0 h 419234"/>
                            <a:gd name="connsiteX1" fmla="*/ 218245 w 218245"/>
                            <a:gd name="connsiteY1" fmla="*/ 0 h 419234"/>
                            <a:gd name="connsiteX2" fmla="*/ 218245 w 218245"/>
                            <a:gd name="connsiteY2" fmla="*/ 419234 h 419234"/>
                            <a:gd name="connsiteX3" fmla="*/ 0 w 218245"/>
                            <a:gd name="connsiteY3" fmla="*/ 419234 h 419234"/>
                            <a:gd name="connsiteX4" fmla="*/ 0 w 218245"/>
                            <a:gd name="connsiteY4"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0 w 219175"/>
                            <a:gd name="connsiteY5" fmla="*/ 0 h 419234"/>
                            <a:gd name="connsiteX0" fmla="*/ 0 w 219175"/>
                            <a:gd name="connsiteY0" fmla="*/ 0 h 419234"/>
                            <a:gd name="connsiteX1" fmla="*/ 218245 w 219175"/>
                            <a:gd name="connsiteY1" fmla="*/ 0 h 419234"/>
                            <a:gd name="connsiteX2" fmla="*/ 219175 w 219175"/>
                            <a:gd name="connsiteY2" fmla="*/ 67947 h 419234"/>
                            <a:gd name="connsiteX3" fmla="*/ 218245 w 219175"/>
                            <a:gd name="connsiteY3" fmla="*/ 419234 h 419234"/>
                            <a:gd name="connsiteX4" fmla="*/ 0 w 219175"/>
                            <a:gd name="connsiteY4" fmla="*/ 419234 h 419234"/>
                            <a:gd name="connsiteX5" fmla="*/ 100 w 219175"/>
                            <a:gd name="connsiteY5" fmla="*/ 70328 h 419234"/>
                            <a:gd name="connsiteX6" fmla="*/ 0 w 219175"/>
                            <a:gd name="connsiteY6"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100 w 219175"/>
                            <a:gd name="connsiteY6" fmla="*/ 70328 h 419234"/>
                            <a:gd name="connsiteX7" fmla="*/ 0 w 219175"/>
                            <a:gd name="connsiteY7" fmla="*/ 0 h 419234"/>
                            <a:gd name="connsiteX0" fmla="*/ 15916 w 235091"/>
                            <a:gd name="connsiteY0" fmla="*/ 0 h 419234"/>
                            <a:gd name="connsiteX1" fmla="*/ 234161 w 235091"/>
                            <a:gd name="connsiteY1" fmla="*/ 0 h 419234"/>
                            <a:gd name="connsiteX2" fmla="*/ 235091 w 235091"/>
                            <a:gd name="connsiteY2" fmla="*/ 67947 h 419234"/>
                            <a:gd name="connsiteX3" fmla="*/ 233378 w 235091"/>
                            <a:gd name="connsiteY3" fmla="*/ 346696 h 419234"/>
                            <a:gd name="connsiteX4" fmla="*/ 234161 w 235091"/>
                            <a:gd name="connsiteY4" fmla="*/ 419234 h 419234"/>
                            <a:gd name="connsiteX5" fmla="*/ 15916 w 235091"/>
                            <a:gd name="connsiteY5" fmla="*/ 419234 h 419234"/>
                            <a:gd name="connsiteX6" fmla="*/ 16684 w 235091"/>
                            <a:gd name="connsiteY6" fmla="*/ 346696 h 419234"/>
                            <a:gd name="connsiteX7" fmla="*/ 16016 w 235091"/>
                            <a:gd name="connsiteY7" fmla="*/ 70328 h 419234"/>
                            <a:gd name="connsiteX8" fmla="*/ 15916 w 235091"/>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6696 h 419234"/>
                            <a:gd name="connsiteX7" fmla="*/ 100 w 219175"/>
                            <a:gd name="connsiteY7" fmla="*/ 70328 h 419234"/>
                            <a:gd name="connsiteX8" fmla="*/ 0 w 219175"/>
                            <a:gd name="connsiteY8" fmla="*/ 0 h 419234"/>
                            <a:gd name="connsiteX0" fmla="*/ 0 w 219175"/>
                            <a:gd name="connsiteY0" fmla="*/ 0 h 419234"/>
                            <a:gd name="connsiteX1" fmla="*/ 218245 w 219175"/>
                            <a:gd name="connsiteY1" fmla="*/ 0 h 419234"/>
                            <a:gd name="connsiteX2" fmla="*/ 219175 w 219175"/>
                            <a:gd name="connsiteY2" fmla="*/ 67947 h 419234"/>
                            <a:gd name="connsiteX3" fmla="*/ 217462 w 219175"/>
                            <a:gd name="connsiteY3" fmla="*/ 346696 h 419234"/>
                            <a:gd name="connsiteX4" fmla="*/ 218245 w 219175"/>
                            <a:gd name="connsiteY4" fmla="*/ 419234 h 419234"/>
                            <a:gd name="connsiteX5" fmla="*/ 0 w 219175"/>
                            <a:gd name="connsiteY5" fmla="*/ 419234 h 419234"/>
                            <a:gd name="connsiteX6" fmla="*/ 768 w 219175"/>
                            <a:gd name="connsiteY6" fmla="*/ 341933 h 419234"/>
                            <a:gd name="connsiteX7" fmla="*/ 100 w 219175"/>
                            <a:gd name="connsiteY7" fmla="*/ 70328 h 419234"/>
                            <a:gd name="connsiteX8" fmla="*/ 0 w 219175"/>
                            <a:gd name="connsiteY8" fmla="*/ 0 h 419234"/>
                            <a:gd name="connsiteX0" fmla="*/ 0 w 220361"/>
                            <a:gd name="connsiteY0" fmla="*/ 0 h 419234"/>
                            <a:gd name="connsiteX1" fmla="*/ 218245 w 220361"/>
                            <a:gd name="connsiteY1" fmla="*/ 0 h 419234"/>
                            <a:gd name="connsiteX2" fmla="*/ 219175 w 220361"/>
                            <a:gd name="connsiteY2" fmla="*/ 67947 h 419234"/>
                            <a:gd name="connsiteX3" fmla="*/ 220361 w 220361"/>
                            <a:gd name="connsiteY3" fmla="*/ 350933 h 419234"/>
                            <a:gd name="connsiteX4" fmla="*/ 218245 w 220361"/>
                            <a:gd name="connsiteY4" fmla="*/ 419234 h 419234"/>
                            <a:gd name="connsiteX5" fmla="*/ 0 w 220361"/>
                            <a:gd name="connsiteY5" fmla="*/ 419234 h 419234"/>
                            <a:gd name="connsiteX6" fmla="*/ 768 w 220361"/>
                            <a:gd name="connsiteY6" fmla="*/ 341933 h 419234"/>
                            <a:gd name="connsiteX7" fmla="*/ 100 w 220361"/>
                            <a:gd name="connsiteY7" fmla="*/ 70328 h 419234"/>
                            <a:gd name="connsiteX8" fmla="*/ 0 w 220361"/>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51992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7755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34386"/>
                            <a:gd name="connsiteY0" fmla="*/ 0 h 419234"/>
                            <a:gd name="connsiteX1" fmla="*/ 218245 w 234386"/>
                            <a:gd name="connsiteY1" fmla="*/ 0 h 419234"/>
                            <a:gd name="connsiteX2" fmla="*/ 219175 w 234386"/>
                            <a:gd name="connsiteY2" fmla="*/ 67947 h 419234"/>
                            <a:gd name="connsiteX3" fmla="*/ 217462 w 234386"/>
                            <a:gd name="connsiteY3" fmla="*/ 345636 h 419234"/>
                            <a:gd name="connsiteX4" fmla="*/ 218406 w 234386"/>
                            <a:gd name="connsiteY4" fmla="*/ 350680 h 419234"/>
                            <a:gd name="connsiteX5" fmla="*/ 218245 w 234386"/>
                            <a:gd name="connsiteY5" fmla="*/ 419234 h 419234"/>
                            <a:gd name="connsiteX6" fmla="*/ 0 w 234386"/>
                            <a:gd name="connsiteY6" fmla="*/ 419234 h 419234"/>
                            <a:gd name="connsiteX7" fmla="*/ 768 w 234386"/>
                            <a:gd name="connsiteY7" fmla="*/ 341933 h 419234"/>
                            <a:gd name="connsiteX8" fmla="*/ 100 w 234386"/>
                            <a:gd name="connsiteY8" fmla="*/ 70328 h 419234"/>
                            <a:gd name="connsiteX9" fmla="*/ 0 w 234386"/>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5507 w 219217"/>
                            <a:gd name="connsiteY4" fmla="*/ 359154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8814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46443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406 w 219217"/>
                            <a:gd name="connsiteY4" fmla="*/ 350680 h 419234"/>
                            <a:gd name="connsiteX5" fmla="*/ 218245 w 219217"/>
                            <a:gd name="connsiteY5" fmla="*/ 419234 h 419234"/>
                            <a:gd name="connsiteX6" fmla="*/ 0 w 219217"/>
                            <a:gd name="connsiteY6" fmla="*/ 419234 h 419234"/>
                            <a:gd name="connsiteX7" fmla="*/ 768 w 219217"/>
                            <a:gd name="connsiteY7" fmla="*/ 341933 h 419234"/>
                            <a:gd name="connsiteX8" fmla="*/ 100 w 219217"/>
                            <a:gd name="connsiteY8" fmla="*/ 70328 h 419234"/>
                            <a:gd name="connsiteX9" fmla="*/ 0 w 219217"/>
                            <a:gd name="connsiteY9" fmla="*/ 0 h 419234"/>
                            <a:gd name="connsiteX0" fmla="*/ 0 w 219856"/>
                            <a:gd name="connsiteY0" fmla="*/ 0 h 419234"/>
                            <a:gd name="connsiteX1" fmla="*/ 218245 w 219856"/>
                            <a:gd name="connsiteY1" fmla="*/ 0 h 419234"/>
                            <a:gd name="connsiteX2" fmla="*/ 219175 w 219856"/>
                            <a:gd name="connsiteY2" fmla="*/ 67947 h 419234"/>
                            <a:gd name="connsiteX3" fmla="*/ 217462 w 219856"/>
                            <a:gd name="connsiteY3" fmla="*/ 345636 h 419234"/>
                            <a:gd name="connsiteX4" fmla="*/ 219856 w 219856"/>
                            <a:gd name="connsiteY4" fmla="*/ 353858 h 419234"/>
                            <a:gd name="connsiteX5" fmla="*/ 218245 w 219856"/>
                            <a:gd name="connsiteY5" fmla="*/ 419234 h 419234"/>
                            <a:gd name="connsiteX6" fmla="*/ 0 w 219856"/>
                            <a:gd name="connsiteY6" fmla="*/ 419234 h 419234"/>
                            <a:gd name="connsiteX7" fmla="*/ 768 w 219856"/>
                            <a:gd name="connsiteY7" fmla="*/ 341933 h 419234"/>
                            <a:gd name="connsiteX8" fmla="*/ 100 w 219856"/>
                            <a:gd name="connsiteY8" fmla="*/ 70328 h 419234"/>
                            <a:gd name="connsiteX9" fmla="*/ 0 w 219856"/>
                            <a:gd name="connsiteY9" fmla="*/ 0 h 419234"/>
                            <a:gd name="connsiteX0" fmla="*/ 0 w 221305"/>
                            <a:gd name="connsiteY0" fmla="*/ 0 h 419234"/>
                            <a:gd name="connsiteX1" fmla="*/ 218245 w 221305"/>
                            <a:gd name="connsiteY1" fmla="*/ 0 h 419234"/>
                            <a:gd name="connsiteX2" fmla="*/ 219175 w 221305"/>
                            <a:gd name="connsiteY2" fmla="*/ 67947 h 419234"/>
                            <a:gd name="connsiteX3" fmla="*/ 217462 w 221305"/>
                            <a:gd name="connsiteY3" fmla="*/ 345636 h 419234"/>
                            <a:gd name="connsiteX4" fmla="*/ 221305 w 221305"/>
                            <a:gd name="connsiteY4" fmla="*/ 358095 h 419234"/>
                            <a:gd name="connsiteX5" fmla="*/ 218245 w 221305"/>
                            <a:gd name="connsiteY5" fmla="*/ 419234 h 419234"/>
                            <a:gd name="connsiteX6" fmla="*/ 0 w 221305"/>
                            <a:gd name="connsiteY6" fmla="*/ 419234 h 419234"/>
                            <a:gd name="connsiteX7" fmla="*/ 768 w 221305"/>
                            <a:gd name="connsiteY7" fmla="*/ 341933 h 419234"/>
                            <a:gd name="connsiteX8" fmla="*/ 100 w 221305"/>
                            <a:gd name="connsiteY8" fmla="*/ 70328 h 419234"/>
                            <a:gd name="connsiteX9" fmla="*/ 0 w 221305"/>
                            <a:gd name="connsiteY9" fmla="*/ 0 h 419234"/>
                            <a:gd name="connsiteX0" fmla="*/ 0 w 234119"/>
                            <a:gd name="connsiteY0" fmla="*/ 0 h 419234"/>
                            <a:gd name="connsiteX1" fmla="*/ 218245 w 234119"/>
                            <a:gd name="connsiteY1" fmla="*/ 0 h 419234"/>
                            <a:gd name="connsiteX2" fmla="*/ 219175 w 234119"/>
                            <a:gd name="connsiteY2" fmla="*/ 67947 h 419234"/>
                            <a:gd name="connsiteX3" fmla="*/ 217462 w 234119"/>
                            <a:gd name="connsiteY3" fmla="*/ 345636 h 419234"/>
                            <a:gd name="connsiteX4" fmla="*/ 218245 w 234119"/>
                            <a:gd name="connsiteY4" fmla="*/ 419234 h 419234"/>
                            <a:gd name="connsiteX5" fmla="*/ 0 w 234119"/>
                            <a:gd name="connsiteY5" fmla="*/ 419234 h 419234"/>
                            <a:gd name="connsiteX6" fmla="*/ 768 w 234119"/>
                            <a:gd name="connsiteY6" fmla="*/ 341933 h 419234"/>
                            <a:gd name="connsiteX7" fmla="*/ 100 w 234119"/>
                            <a:gd name="connsiteY7" fmla="*/ 70328 h 419234"/>
                            <a:gd name="connsiteX8" fmla="*/ 0 w 234119"/>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9873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 name="connsiteX0" fmla="*/ 0 w 219217"/>
                            <a:gd name="connsiteY0" fmla="*/ 0 h 419234"/>
                            <a:gd name="connsiteX1" fmla="*/ 218245 w 219217"/>
                            <a:gd name="connsiteY1" fmla="*/ 0 h 419234"/>
                            <a:gd name="connsiteX2" fmla="*/ 219175 w 219217"/>
                            <a:gd name="connsiteY2" fmla="*/ 67947 h 419234"/>
                            <a:gd name="connsiteX3" fmla="*/ 217462 w 219217"/>
                            <a:gd name="connsiteY3" fmla="*/ 345636 h 419234"/>
                            <a:gd name="connsiteX4" fmla="*/ 218245 w 219217"/>
                            <a:gd name="connsiteY4" fmla="*/ 419234 h 419234"/>
                            <a:gd name="connsiteX5" fmla="*/ 0 w 219217"/>
                            <a:gd name="connsiteY5" fmla="*/ 419234 h 419234"/>
                            <a:gd name="connsiteX6" fmla="*/ 768 w 219217"/>
                            <a:gd name="connsiteY6" fmla="*/ 341933 h 419234"/>
                            <a:gd name="connsiteX7" fmla="*/ 100 w 219217"/>
                            <a:gd name="connsiteY7" fmla="*/ 70328 h 419234"/>
                            <a:gd name="connsiteX8" fmla="*/ 0 w 219217"/>
                            <a:gd name="connsiteY8" fmla="*/ 0 h 41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17" h="419234">
                              <a:moveTo>
                                <a:pt x="0" y="0"/>
                              </a:moveTo>
                              <a:lnTo>
                                <a:pt x="218245" y="0"/>
                              </a:lnTo>
                              <a:lnTo>
                                <a:pt x="219175" y="67947"/>
                              </a:lnTo>
                              <a:cubicBezTo>
                                <a:pt x="219570" y="162276"/>
                                <a:pt x="217067" y="251307"/>
                                <a:pt x="217462" y="345636"/>
                              </a:cubicBezTo>
                              <a:lnTo>
                                <a:pt x="218245" y="419234"/>
                              </a:lnTo>
                              <a:lnTo>
                                <a:pt x="0" y="419234"/>
                              </a:lnTo>
                              <a:lnTo>
                                <a:pt x="768" y="341933"/>
                              </a:lnTo>
                              <a:cubicBezTo>
                                <a:pt x="785" y="283782"/>
                                <a:pt x="228" y="128111"/>
                                <a:pt x="100" y="70328"/>
                              </a:cubicBezTo>
                              <a:cubicBezTo>
                                <a:pt x="67" y="46885"/>
                                <a:pt x="33" y="23443"/>
                                <a:pt x="0" y="0"/>
                              </a:cubicBezTo>
                              <a:close/>
                            </a:path>
                          </a:pathLst>
                        </a:custGeom>
                        <a:grp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cxnSp>
                      <p:nvCxnSpPr>
                        <p:cNvPr id="440" name="Gerade Verbindung 122">
                          <a:extLst>
                            <a:ext uri="{FF2B5EF4-FFF2-40B4-BE49-F238E27FC236}">
                              <a16:creationId xmlns:a16="http://schemas.microsoft.com/office/drawing/2014/main" id="{6A581414-5125-4AF3-9F7E-3DA5C3F02F6F}"/>
                            </a:ext>
                          </a:extLst>
                        </p:cNvPr>
                        <p:cNvCxnSpPr>
                          <a:cxnSpLocks/>
                          <a:stCxn id="439" idx="4"/>
                          <a:endCxn id="439" idx="0"/>
                        </p:cNvCxnSpPr>
                        <p:nvPr/>
                      </p:nvCxnSpPr>
                      <p:spPr>
                        <a:xfrm flipV="1">
                          <a:off x="1376153" y="3107534"/>
                          <a:ext cx="944989" cy="358512"/>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27" name="Gruppieren 426">
                        <a:extLst>
                          <a:ext uri="{FF2B5EF4-FFF2-40B4-BE49-F238E27FC236}">
                            <a16:creationId xmlns:a16="http://schemas.microsoft.com/office/drawing/2014/main" id="{4B3B6F19-1293-42D9-9268-ACDC166B4906}"/>
                          </a:ext>
                        </a:extLst>
                      </p:cNvPr>
                      <p:cNvGrpSpPr/>
                      <p:nvPr/>
                    </p:nvGrpSpPr>
                    <p:grpSpPr>
                      <a:xfrm>
                        <a:off x="8436253" y="4051405"/>
                        <a:ext cx="3496185" cy="2476771"/>
                        <a:chOff x="8436253" y="4051405"/>
                        <a:chExt cx="3496185" cy="2476771"/>
                      </a:xfrm>
                    </p:grpSpPr>
                    <p:sp>
                      <p:nvSpPr>
                        <p:cNvPr id="435" name="Abgerundetes Rechteck 33">
                          <a:extLst>
                            <a:ext uri="{FF2B5EF4-FFF2-40B4-BE49-F238E27FC236}">
                              <a16:creationId xmlns:a16="http://schemas.microsoft.com/office/drawing/2014/main" id="{8F36F209-77AE-4A62-BEC6-1BE38BFE08FD}"/>
                            </a:ext>
                          </a:extLst>
                        </p:cNvPr>
                        <p:cNvSpPr/>
                        <p:nvPr/>
                      </p:nvSpPr>
                      <p:spPr>
                        <a:xfrm>
                          <a:off x="8523682" y="4051405"/>
                          <a:ext cx="3408756" cy="455144"/>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a:t>
                          </a:r>
                          <a:r>
                            <a:rPr lang="en-GB" dirty="0"/>
                            <a:t> Control of solar thermal plant</a:t>
                          </a:r>
                        </a:p>
                      </p:txBody>
                    </p:sp>
                    <p:pic>
                      <p:nvPicPr>
                        <p:cNvPr id="436" name="Grafik 435">
                          <a:extLst>
                            <a:ext uri="{FF2B5EF4-FFF2-40B4-BE49-F238E27FC236}">
                              <a16:creationId xmlns:a16="http://schemas.microsoft.com/office/drawing/2014/main" id="{6340F752-6FFB-4AB3-8C5C-A7A9E28CAC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36253" y="4658883"/>
                          <a:ext cx="3496185" cy="1333065"/>
                        </a:xfrm>
                        <a:prstGeom prst="rect">
                          <a:avLst/>
                        </a:prstGeom>
                      </p:spPr>
                    </p:pic>
                    <p:sp>
                      <p:nvSpPr>
                        <p:cNvPr id="437" name="Pfeil: nach rechts 436">
                          <a:extLst>
                            <a:ext uri="{FF2B5EF4-FFF2-40B4-BE49-F238E27FC236}">
                              <a16:creationId xmlns:a16="http://schemas.microsoft.com/office/drawing/2014/main" id="{840B0657-2CDF-43C1-BCF2-FA29F922245E}"/>
                            </a:ext>
                          </a:extLst>
                        </p:cNvPr>
                        <p:cNvSpPr/>
                        <p:nvPr/>
                      </p:nvSpPr>
                      <p:spPr>
                        <a:xfrm rot="5400000">
                          <a:off x="10118429" y="5810374"/>
                          <a:ext cx="422003" cy="296037"/>
                        </a:xfrm>
                        <a:prstGeom prst="rightArrow">
                          <a:avLst/>
                        </a:prstGeom>
                        <a:solidFill>
                          <a:srgbClr val="F5B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8" name="Textfeld 437">
                          <a:extLst>
                            <a:ext uri="{FF2B5EF4-FFF2-40B4-BE49-F238E27FC236}">
                              <a16:creationId xmlns:a16="http://schemas.microsoft.com/office/drawing/2014/main" id="{48B301EA-0006-4900-993F-4249ED9EA82E}"/>
                            </a:ext>
                          </a:extLst>
                        </p:cNvPr>
                        <p:cNvSpPr txBox="1"/>
                        <p:nvPr/>
                      </p:nvSpPr>
                      <p:spPr>
                        <a:xfrm>
                          <a:off x="8552603" y="5945889"/>
                          <a:ext cx="3333545" cy="582287"/>
                        </a:xfrm>
                        <a:prstGeom prst="roundRect">
                          <a:avLst>
                            <a:gd name="adj" fmla="val 9678"/>
                          </a:avLst>
                        </a:prstGeom>
                        <a:noFill/>
                        <a:ln w="57150" cap="flat" cmpd="sng" algn="ctr">
                          <a:noFill/>
                          <a:prstDash val="soli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defPPr>
                            <a:defRPr lang="de-DE"/>
                          </a:defPPr>
                          <a:lvl1pPr marL="0" indent="0" eaLnBrk="1" hangingPunct="1">
                            <a:spcBef>
                              <a:spcPct val="20000"/>
                            </a:spcBef>
                            <a:spcAft>
                              <a:spcPct val="20000"/>
                            </a:spcAft>
                            <a:buClr>
                              <a:schemeClr val="tx2"/>
                            </a:buClr>
                            <a:buFont typeface="Arial" charset="0"/>
                            <a:buNone/>
                            <a:defRPr sz="1800">
                              <a:latin typeface="+mn-lt"/>
                              <a:cs typeface="+mn-cs"/>
                            </a:defRPr>
                          </a:lvl1pPr>
                          <a:lvl2pPr marL="782638" indent="-325438" eaLnBrk="1" hangingPunct="1">
                            <a:spcBef>
                              <a:spcPct val="20000"/>
                            </a:spcBef>
                            <a:buClr>
                              <a:srgbClr val="808080"/>
                            </a:buClr>
                            <a:buFont typeface="Arial" charset="0"/>
                            <a:buChar char="■"/>
                            <a:defRPr sz="2400">
                              <a:solidFill>
                                <a:schemeClr val="lt1"/>
                              </a:solidFill>
                              <a:latin typeface="+mn-lt"/>
                              <a:cs typeface="+mn-cs"/>
                            </a:defRPr>
                          </a:lvl2pPr>
                          <a:lvl3pPr marL="1214438" indent="-300038" eaLnBrk="1" hangingPunct="1">
                            <a:spcBef>
                              <a:spcPct val="20000"/>
                            </a:spcBef>
                            <a:buFont typeface="Arial" charset="0"/>
                            <a:buChar char="–"/>
                            <a:defRPr sz="2400">
                              <a:solidFill>
                                <a:schemeClr val="lt1"/>
                              </a:solidFill>
                              <a:latin typeface="+mn-lt"/>
                              <a:cs typeface="+mn-cs"/>
                            </a:defRPr>
                          </a:lvl3pPr>
                          <a:lvl4pPr marL="1636713" indent="-265113" eaLnBrk="1" hangingPunct="1">
                            <a:spcBef>
                              <a:spcPct val="20000"/>
                            </a:spcBef>
                            <a:buFont typeface="Arial" charset="0"/>
                            <a:buChar char="–"/>
                            <a:defRPr sz="2000">
                              <a:solidFill>
                                <a:schemeClr val="lt1"/>
                              </a:solidFill>
                              <a:latin typeface="+mn-lt"/>
                              <a:cs typeface="+mn-cs"/>
                            </a:defRPr>
                          </a:lvl4pPr>
                          <a:lvl5pPr marL="2062163" indent="-233363" eaLnBrk="1" hangingPunct="1">
                            <a:spcBef>
                              <a:spcPct val="20000"/>
                            </a:spcBef>
                            <a:buChar char="»"/>
                            <a:defRPr sz="2000">
                              <a:solidFill>
                                <a:schemeClr val="lt1"/>
                              </a:solidFill>
                              <a:latin typeface="+mn-lt"/>
                              <a:cs typeface="+mn-cs"/>
                            </a:defRPr>
                          </a:lvl5pPr>
                          <a:lvl6pPr marL="2519363" indent="-233363" fontAlgn="base">
                            <a:spcBef>
                              <a:spcPct val="20000"/>
                            </a:spcBef>
                            <a:spcAft>
                              <a:spcPct val="0"/>
                            </a:spcAft>
                            <a:buChar char="»"/>
                            <a:defRPr sz="2000">
                              <a:solidFill>
                                <a:schemeClr val="lt1"/>
                              </a:solidFill>
                              <a:latin typeface="+mn-lt"/>
                              <a:cs typeface="+mn-cs"/>
                            </a:defRPr>
                          </a:lvl6pPr>
                          <a:lvl7pPr marL="2976563" indent="-233363" fontAlgn="base">
                            <a:spcBef>
                              <a:spcPct val="20000"/>
                            </a:spcBef>
                            <a:spcAft>
                              <a:spcPct val="0"/>
                            </a:spcAft>
                            <a:buChar char="»"/>
                            <a:defRPr sz="2000">
                              <a:solidFill>
                                <a:schemeClr val="lt1"/>
                              </a:solidFill>
                              <a:latin typeface="+mn-lt"/>
                              <a:cs typeface="+mn-cs"/>
                            </a:defRPr>
                          </a:lvl7pPr>
                          <a:lvl8pPr marL="3433763" indent="-233363" fontAlgn="base">
                            <a:spcBef>
                              <a:spcPct val="20000"/>
                            </a:spcBef>
                            <a:spcAft>
                              <a:spcPct val="0"/>
                            </a:spcAft>
                            <a:buChar char="»"/>
                            <a:defRPr sz="2000">
                              <a:solidFill>
                                <a:schemeClr val="lt1"/>
                              </a:solidFill>
                              <a:latin typeface="+mn-lt"/>
                              <a:cs typeface="+mn-cs"/>
                            </a:defRPr>
                          </a:lvl8pPr>
                          <a:lvl9pPr marL="3890963" indent="-233363" fontAlgn="base">
                            <a:spcBef>
                              <a:spcPct val="20000"/>
                            </a:spcBef>
                            <a:spcAft>
                              <a:spcPct val="0"/>
                            </a:spcAft>
                            <a:buChar char="»"/>
                            <a:defRPr sz="2000">
                              <a:solidFill>
                                <a:schemeClr val="lt1"/>
                              </a:solidFill>
                              <a:latin typeface="+mn-lt"/>
                              <a:cs typeface="+mn-cs"/>
                            </a:defRPr>
                          </a:lvl9pPr>
                        </a:lstStyle>
                        <a:p>
                          <a:pPr algn="ctr">
                            <a:spcAft>
                              <a:spcPts val="600"/>
                            </a:spcAft>
                          </a:pPr>
                          <a:r>
                            <a:rPr lang="en-US" b="1" dirty="0"/>
                            <a:t>Goal: stable temperature</a:t>
                          </a:r>
                        </a:p>
                      </p:txBody>
                    </p:sp>
                  </p:grpSp>
                  <p:grpSp>
                    <p:nvGrpSpPr>
                      <p:cNvPr id="428" name="Gruppieren 427">
                        <a:extLst>
                          <a:ext uri="{FF2B5EF4-FFF2-40B4-BE49-F238E27FC236}">
                            <a16:creationId xmlns:a16="http://schemas.microsoft.com/office/drawing/2014/main" id="{99159481-0250-4B17-A945-B64C9BE2432A}"/>
                          </a:ext>
                        </a:extLst>
                      </p:cNvPr>
                      <p:cNvGrpSpPr/>
                      <p:nvPr/>
                    </p:nvGrpSpPr>
                    <p:grpSpPr>
                      <a:xfrm>
                        <a:off x="10519679" y="2290146"/>
                        <a:ext cx="1452921" cy="1022751"/>
                        <a:chOff x="11788949" y="2056228"/>
                        <a:chExt cx="1452921" cy="1022751"/>
                      </a:xfrm>
                    </p:grpSpPr>
                    <p:sp>
                      <p:nvSpPr>
                        <p:cNvPr id="433" name="Pfeil: nach rechts 432">
                          <a:extLst>
                            <a:ext uri="{FF2B5EF4-FFF2-40B4-BE49-F238E27FC236}">
                              <a16:creationId xmlns:a16="http://schemas.microsoft.com/office/drawing/2014/main" id="{8A28DE8A-C717-4A8D-B0DC-623854E9F276}"/>
                            </a:ext>
                          </a:extLst>
                        </p:cNvPr>
                        <p:cNvSpPr/>
                        <p:nvPr/>
                      </p:nvSpPr>
                      <p:spPr>
                        <a:xfrm>
                          <a:off x="11788949" y="2444686"/>
                          <a:ext cx="422003" cy="296037"/>
                        </a:xfrm>
                        <a:prstGeom prst="rightArrow">
                          <a:avLst/>
                        </a:prstGeom>
                        <a:solidFill>
                          <a:srgbClr val="E864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4" name="Textfeld 433">
                          <a:extLst>
                            <a:ext uri="{FF2B5EF4-FFF2-40B4-BE49-F238E27FC236}">
                              <a16:creationId xmlns:a16="http://schemas.microsoft.com/office/drawing/2014/main" id="{025C92A0-AB18-4FDC-A8CA-B028445949DF}"/>
                            </a:ext>
                          </a:extLst>
                        </p:cNvPr>
                        <p:cNvSpPr txBox="1"/>
                        <p:nvPr/>
                      </p:nvSpPr>
                      <p:spPr>
                        <a:xfrm>
                          <a:off x="12076847" y="2056228"/>
                          <a:ext cx="1165023" cy="1022751"/>
                        </a:xfrm>
                        <a:prstGeom prst="roundRect">
                          <a:avLst>
                            <a:gd name="adj" fmla="val 9678"/>
                          </a:avLst>
                        </a:prstGeom>
                        <a:noFill/>
                        <a:ln w="57150" cap="flat" cmpd="sng" algn="ctr">
                          <a:noFill/>
                          <a:prstDash val="soli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defPPr>
                            <a:defRPr lang="de-DE"/>
                          </a:defPPr>
                          <a:lvl1pPr marL="0" indent="0" eaLnBrk="1" hangingPunct="1">
                            <a:spcBef>
                              <a:spcPct val="20000"/>
                            </a:spcBef>
                            <a:spcAft>
                              <a:spcPct val="20000"/>
                            </a:spcAft>
                            <a:buClr>
                              <a:schemeClr val="tx2"/>
                            </a:buClr>
                            <a:buFont typeface="Arial" charset="0"/>
                            <a:buNone/>
                            <a:defRPr sz="1800">
                              <a:latin typeface="+mn-lt"/>
                              <a:cs typeface="+mn-cs"/>
                            </a:defRPr>
                          </a:lvl1pPr>
                          <a:lvl2pPr marL="782638" indent="-325438" eaLnBrk="1" hangingPunct="1">
                            <a:spcBef>
                              <a:spcPct val="20000"/>
                            </a:spcBef>
                            <a:buClr>
                              <a:srgbClr val="808080"/>
                            </a:buClr>
                            <a:buFont typeface="Arial" charset="0"/>
                            <a:buChar char="■"/>
                            <a:defRPr sz="2400">
                              <a:solidFill>
                                <a:schemeClr val="lt1"/>
                              </a:solidFill>
                              <a:latin typeface="+mn-lt"/>
                              <a:cs typeface="+mn-cs"/>
                            </a:defRPr>
                          </a:lvl2pPr>
                          <a:lvl3pPr marL="1214438" indent="-300038" eaLnBrk="1" hangingPunct="1">
                            <a:spcBef>
                              <a:spcPct val="20000"/>
                            </a:spcBef>
                            <a:buFont typeface="Arial" charset="0"/>
                            <a:buChar char="–"/>
                            <a:defRPr sz="2400">
                              <a:solidFill>
                                <a:schemeClr val="lt1"/>
                              </a:solidFill>
                              <a:latin typeface="+mn-lt"/>
                              <a:cs typeface="+mn-cs"/>
                            </a:defRPr>
                          </a:lvl3pPr>
                          <a:lvl4pPr marL="1636713" indent="-265113" eaLnBrk="1" hangingPunct="1">
                            <a:spcBef>
                              <a:spcPct val="20000"/>
                            </a:spcBef>
                            <a:buFont typeface="Arial" charset="0"/>
                            <a:buChar char="–"/>
                            <a:defRPr sz="2000">
                              <a:solidFill>
                                <a:schemeClr val="lt1"/>
                              </a:solidFill>
                              <a:latin typeface="+mn-lt"/>
                              <a:cs typeface="+mn-cs"/>
                            </a:defRPr>
                          </a:lvl4pPr>
                          <a:lvl5pPr marL="2062163" indent="-233363" eaLnBrk="1" hangingPunct="1">
                            <a:spcBef>
                              <a:spcPct val="20000"/>
                            </a:spcBef>
                            <a:buChar char="»"/>
                            <a:defRPr sz="2000">
                              <a:solidFill>
                                <a:schemeClr val="lt1"/>
                              </a:solidFill>
                              <a:latin typeface="+mn-lt"/>
                              <a:cs typeface="+mn-cs"/>
                            </a:defRPr>
                          </a:lvl5pPr>
                          <a:lvl6pPr marL="2519363" indent="-233363" fontAlgn="base">
                            <a:spcBef>
                              <a:spcPct val="20000"/>
                            </a:spcBef>
                            <a:spcAft>
                              <a:spcPct val="0"/>
                            </a:spcAft>
                            <a:buChar char="»"/>
                            <a:defRPr sz="2000">
                              <a:solidFill>
                                <a:schemeClr val="lt1"/>
                              </a:solidFill>
                              <a:latin typeface="+mn-lt"/>
                              <a:cs typeface="+mn-cs"/>
                            </a:defRPr>
                          </a:lvl6pPr>
                          <a:lvl7pPr marL="2976563" indent="-233363" fontAlgn="base">
                            <a:spcBef>
                              <a:spcPct val="20000"/>
                            </a:spcBef>
                            <a:spcAft>
                              <a:spcPct val="0"/>
                            </a:spcAft>
                            <a:buChar char="»"/>
                            <a:defRPr sz="2000">
                              <a:solidFill>
                                <a:schemeClr val="lt1"/>
                              </a:solidFill>
                              <a:latin typeface="+mn-lt"/>
                              <a:cs typeface="+mn-cs"/>
                            </a:defRPr>
                          </a:lvl7pPr>
                          <a:lvl8pPr marL="3433763" indent="-233363" fontAlgn="base">
                            <a:spcBef>
                              <a:spcPct val="20000"/>
                            </a:spcBef>
                            <a:spcAft>
                              <a:spcPct val="0"/>
                            </a:spcAft>
                            <a:buChar char="»"/>
                            <a:defRPr sz="2000">
                              <a:solidFill>
                                <a:schemeClr val="lt1"/>
                              </a:solidFill>
                              <a:latin typeface="+mn-lt"/>
                              <a:cs typeface="+mn-cs"/>
                            </a:defRPr>
                          </a:lvl8pPr>
                          <a:lvl9pPr marL="3890963" indent="-233363" fontAlgn="base">
                            <a:spcBef>
                              <a:spcPct val="20000"/>
                            </a:spcBef>
                            <a:spcAft>
                              <a:spcPct val="0"/>
                            </a:spcAft>
                            <a:buChar char="»"/>
                            <a:defRPr sz="2000">
                              <a:solidFill>
                                <a:schemeClr val="lt1"/>
                              </a:solidFill>
                              <a:latin typeface="+mn-lt"/>
                              <a:cs typeface="+mn-cs"/>
                            </a:defRPr>
                          </a:lvl9pPr>
                        </a:lstStyle>
                        <a:p>
                          <a:pPr algn="ctr">
                            <a:spcAft>
                              <a:spcPts val="600"/>
                            </a:spcAft>
                          </a:pPr>
                          <a:r>
                            <a:rPr lang="en-US" b="1" dirty="0"/>
                            <a:t>Goal: future heat forecast</a:t>
                          </a:r>
                        </a:p>
                      </p:txBody>
                    </p:sp>
                  </p:grpSp>
                  <p:pic>
                    <p:nvPicPr>
                      <p:cNvPr id="429" name="Picture 7">
                        <a:extLst>
                          <a:ext uri="{FF2B5EF4-FFF2-40B4-BE49-F238E27FC236}">
                            <a16:creationId xmlns:a16="http://schemas.microsoft.com/office/drawing/2014/main" id="{E0D46A6B-DEEF-41DA-8523-8558218B547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76204" y="4808187"/>
                        <a:ext cx="361556" cy="549675"/>
                      </a:xfrm>
                      <a:prstGeom prst="rect">
                        <a:avLst/>
                      </a:prstGeom>
                      <a:gradFill flip="none" rotWithShape="1">
                        <a:gsLst>
                          <a:gs pos="0">
                            <a:srgbClr val="FF0000"/>
                          </a:gs>
                          <a:gs pos="50000">
                            <a:srgbClr val="FF5050"/>
                          </a:gs>
                          <a:gs pos="100000">
                            <a:schemeClr val="accent1">
                              <a:lumMod val="75000"/>
                            </a:schemeClr>
                          </a:gs>
                        </a:gsLst>
                        <a:lin ang="5400000" scaled="1"/>
                        <a:tileRect/>
                      </a:gradFill>
                      <a:ln>
                        <a:noFill/>
                      </a:ln>
                      <a:effectLst/>
                    </p:spPr>
                  </p:pic>
                  <p:cxnSp>
                    <p:nvCxnSpPr>
                      <p:cNvPr id="430" name="Gerade Verbindung mit Pfeil 429">
                        <a:extLst>
                          <a:ext uri="{FF2B5EF4-FFF2-40B4-BE49-F238E27FC236}">
                            <a16:creationId xmlns:a16="http://schemas.microsoft.com/office/drawing/2014/main" id="{BC32E410-BBD8-43FC-96FF-94E9053D5C45}"/>
                          </a:ext>
                        </a:extLst>
                      </p:cNvPr>
                      <p:cNvCxnSpPr/>
                      <p:nvPr/>
                    </p:nvCxnSpPr>
                    <p:spPr>
                      <a:xfrm>
                        <a:off x="5334366" y="4216818"/>
                        <a:ext cx="0" cy="4168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1" name="Rechteck: abgerundete Ecken 430">
                        <a:extLst>
                          <a:ext uri="{FF2B5EF4-FFF2-40B4-BE49-F238E27FC236}">
                            <a16:creationId xmlns:a16="http://schemas.microsoft.com/office/drawing/2014/main" id="{74F4DC09-BCB7-49C2-8DA4-AC430C314387}"/>
                          </a:ext>
                        </a:extLst>
                      </p:cNvPr>
                      <p:cNvSpPr/>
                      <p:nvPr/>
                    </p:nvSpPr>
                    <p:spPr>
                      <a:xfrm>
                        <a:off x="8526736" y="4058579"/>
                        <a:ext cx="3452738" cy="2401699"/>
                      </a:xfrm>
                      <a:prstGeom prst="roundRect">
                        <a:avLst>
                          <a:gd name="adj" fmla="val 1861"/>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32" name="Grafik 431">
                        <a:extLst>
                          <a:ext uri="{FF2B5EF4-FFF2-40B4-BE49-F238E27FC236}">
                            <a16:creationId xmlns:a16="http://schemas.microsoft.com/office/drawing/2014/main" id="{3124C8BA-E7C6-488A-B1A3-7AE74815D71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95280" y="2258777"/>
                        <a:ext cx="2421535" cy="1247256"/>
                      </a:xfrm>
                      <a:prstGeom prst="rect">
                        <a:avLst/>
                      </a:prstGeom>
                    </p:spPr>
                  </p:pic>
                </p:grpSp>
                <p:pic>
                  <p:nvPicPr>
                    <p:cNvPr id="411" name="Grafik 410">
                      <a:extLst>
                        <a:ext uri="{FF2B5EF4-FFF2-40B4-BE49-F238E27FC236}">
                          <a16:creationId xmlns:a16="http://schemas.microsoft.com/office/drawing/2014/main" id="{756FF1A9-D778-4575-BA2F-CEEF32482E9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82063" y="1697704"/>
                      <a:ext cx="3542083" cy="597460"/>
                    </a:xfrm>
                    <a:prstGeom prst="rect">
                      <a:avLst/>
                    </a:prstGeom>
                  </p:spPr>
                </p:pic>
              </p:grpSp>
              <p:sp>
                <p:nvSpPr>
                  <p:cNvPr id="409" name="Pfeil: nach rechts 408">
                    <a:extLst>
                      <a:ext uri="{FF2B5EF4-FFF2-40B4-BE49-F238E27FC236}">
                        <a16:creationId xmlns:a16="http://schemas.microsoft.com/office/drawing/2014/main" id="{A674D1AB-04D8-4223-8F40-119FBF621862}"/>
                      </a:ext>
                    </a:extLst>
                  </p:cNvPr>
                  <p:cNvSpPr/>
                  <p:nvPr/>
                </p:nvSpPr>
                <p:spPr>
                  <a:xfrm>
                    <a:off x="10708029" y="2709973"/>
                    <a:ext cx="422003" cy="296037"/>
                  </a:xfrm>
                  <a:prstGeom prst="rightArrow">
                    <a:avLst/>
                  </a:prstGeom>
                  <a:solidFill>
                    <a:srgbClr val="F56C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grpSp>
            <p:nvGrpSpPr>
              <p:cNvPr id="375" name="Gruppieren 374">
                <a:extLst>
                  <a:ext uri="{FF2B5EF4-FFF2-40B4-BE49-F238E27FC236}">
                    <a16:creationId xmlns:a16="http://schemas.microsoft.com/office/drawing/2014/main" id="{BE79C7E4-EEB9-4A04-8686-3B9A26E731E7}"/>
                  </a:ext>
                </a:extLst>
              </p:cNvPr>
              <p:cNvGrpSpPr/>
              <p:nvPr/>
            </p:nvGrpSpPr>
            <p:grpSpPr>
              <a:xfrm>
                <a:off x="261303" y="1700354"/>
                <a:ext cx="3452738" cy="1806196"/>
                <a:chOff x="5687670" y="650640"/>
                <a:chExt cx="3452738" cy="1806196"/>
              </a:xfrm>
            </p:grpSpPr>
            <p:grpSp>
              <p:nvGrpSpPr>
                <p:cNvPr id="377" name="Gruppieren 376">
                  <a:extLst>
                    <a:ext uri="{FF2B5EF4-FFF2-40B4-BE49-F238E27FC236}">
                      <a16:creationId xmlns:a16="http://schemas.microsoft.com/office/drawing/2014/main" id="{FEEB2076-6AD3-4371-AD32-215077C87165}"/>
                    </a:ext>
                  </a:extLst>
                </p:cNvPr>
                <p:cNvGrpSpPr/>
                <p:nvPr/>
              </p:nvGrpSpPr>
              <p:grpSpPr>
                <a:xfrm>
                  <a:off x="5720926" y="1442886"/>
                  <a:ext cx="1894616" cy="1013950"/>
                  <a:chOff x="4251067" y="2957507"/>
                  <a:chExt cx="3695984" cy="1581616"/>
                </a:xfrm>
              </p:grpSpPr>
              <p:cxnSp>
                <p:nvCxnSpPr>
                  <p:cNvPr id="381" name="Gerader Verbinder 380">
                    <a:extLst>
                      <a:ext uri="{FF2B5EF4-FFF2-40B4-BE49-F238E27FC236}">
                        <a16:creationId xmlns:a16="http://schemas.microsoft.com/office/drawing/2014/main" id="{5D1FFD2F-968E-4B14-831F-8BE70A133875}"/>
                      </a:ext>
                    </a:extLst>
                  </p:cNvPr>
                  <p:cNvCxnSpPr>
                    <a:cxnSpLocks/>
                  </p:cNvCxnSpPr>
                  <p:nvPr/>
                </p:nvCxnSpPr>
                <p:spPr>
                  <a:xfrm>
                    <a:off x="5885845" y="3792504"/>
                    <a:ext cx="19484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4006D4FE-D137-4E63-8D2B-E93A33285B3B}"/>
                      </a:ext>
                    </a:extLst>
                  </p:cNvPr>
                  <p:cNvCxnSpPr>
                    <a:cxnSpLocks/>
                  </p:cNvCxnSpPr>
                  <p:nvPr/>
                </p:nvCxnSpPr>
                <p:spPr>
                  <a:xfrm flipH="1">
                    <a:off x="5384796" y="2969884"/>
                    <a:ext cx="6354" cy="684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3" name="Rechteck 382">
                    <a:extLst>
                      <a:ext uri="{FF2B5EF4-FFF2-40B4-BE49-F238E27FC236}">
                        <a16:creationId xmlns:a16="http://schemas.microsoft.com/office/drawing/2014/main" id="{BB5502FF-832B-4C18-9E03-C1903DB38697}"/>
                      </a:ext>
                    </a:extLst>
                  </p:cNvPr>
                  <p:cNvSpPr/>
                  <p:nvPr/>
                </p:nvSpPr>
                <p:spPr>
                  <a:xfrm>
                    <a:off x="5289498" y="3126480"/>
                    <a:ext cx="225477" cy="366624"/>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384" name="Gerader Verbinder 383">
                    <a:extLst>
                      <a:ext uri="{FF2B5EF4-FFF2-40B4-BE49-F238E27FC236}">
                        <a16:creationId xmlns:a16="http://schemas.microsoft.com/office/drawing/2014/main" id="{91F955AF-F1FA-4F15-89C2-67EDEB6C60E3}"/>
                      </a:ext>
                    </a:extLst>
                  </p:cNvPr>
                  <p:cNvCxnSpPr>
                    <a:cxnSpLocks/>
                  </p:cNvCxnSpPr>
                  <p:nvPr/>
                </p:nvCxnSpPr>
                <p:spPr>
                  <a:xfrm flipH="1">
                    <a:off x="5383096" y="3789439"/>
                    <a:ext cx="6354" cy="684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5" name="Rechteck 384">
                    <a:extLst>
                      <a:ext uri="{FF2B5EF4-FFF2-40B4-BE49-F238E27FC236}">
                        <a16:creationId xmlns:a16="http://schemas.microsoft.com/office/drawing/2014/main" id="{C583550D-6D21-48C8-B825-0D637472550E}"/>
                      </a:ext>
                    </a:extLst>
                  </p:cNvPr>
                  <p:cNvSpPr/>
                  <p:nvPr/>
                </p:nvSpPr>
                <p:spPr>
                  <a:xfrm>
                    <a:off x="5287798" y="3946035"/>
                    <a:ext cx="225477" cy="366624"/>
                  </a:xfrm>
                  <a:prstGeom prst="rect">
                    <a:avLst/>
                  </a:prstGeom>
                  <a:solidFill>
                    <a:schemeClr val="bg1"/>
                  </a:solidFill>
                  <a:ln w="19050">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386" name="Gerader Verbinder 385">
                    <a:extLst>
                      <a:ext uri="{FF2B5EF4-FFF2-40B4-BE49-F238E27FC236}">
                        <a16:creationId xmlns:a16="http://schemas.microsoft.com/office/drawing/2014/main" id="{806F5CD4-0C10-41CF-A91E-43FEE629B769}"/>
                      </a:ext>
                    </a:extLst>
                  </p:cNvPr>
                  <p:cNvCxnSpPr>
                    <a:cxnSpLocks/>
                  </p:cNvCxnSpPr>
                  <p:nvPr/>
                </p:nvCxnSpPr>
                <p:spPr>
                  <a:xfrm>
                    <a:off x="5386140" y="2969132"/>
                    <a:ext cx="9449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Gerader Verbinder 386">
                    <a:extLst>
                      <a:ext uri="{FF2B5EF4-FFF2-40B4-BE49-F238E27FC236}">
                        <a16:creationId xmlns:a16="http://schemas.microsoft.com/office/drawing/2014/main" id="{A82CBC40-2123-4631-8B68-38014A0AED55}"/>
                      </a:ext>
                    </a:extLst>
                  </p:cNvPr>
                  <p:cNvCxnSpPr>
                    <a:cxnSpLocks/>
                  </p:cNvCxnSpPr>
                  <p:nvPr/>
                </p:nvCxnSpPr>
                <p:spPr>
                  <a:xfrm>
                    <a:off x="5383096" y="3654724"/>
                    <a:ext cx="8352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Gerader Verbinder 387">
                    <a:extLst>
                      <a:ext uri="{FF2B5EF4-FFF2-40B4-BE49-F238E27FC236}">
                        <a16:creationId xmlns:a16="http://schemas.microsoft.com/office/drawing/2014/main" id="{151F7D2C-56C4-4DA5-8848-7EB2AF20C793}"/>
                      </a:ext>
                    </a:extLst>
                  </p:cNvPr>
                  <p:cNvCxnSpPr>
                    <a:cxnSpLocks/>
                  </p:cNvCxnSpPr>
                  <p:nvPr/>
                </p:nvCxnSpPr>
                <p:spPr>
                  <a:xfrm>
                    <a:off x="5383095" y="3792913"/>
                    <a:ext cx="5605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Gerader Verbinder 388">
                    <a:extLst>
                      <a:ext uri="{FF2B5EF4-FFF2-40B4-BE49-F238E27FC236}">
                        <a16:creationId xmlns:a16="http://schemas.microsoft.com/office/drawing/2014/main" id="{83C4BCE1-3849-4D6C-9F26-4777C2838750}"/>
                      </a:ext>
                    </a:extLst>
                  </p:cNvPr>
                  <p:cNvCxnSpPr>
                    <a:cxnSpLocks/>
                  </p:cNvCxnSpPr>
                  <p:nvPr/>
                </p:nvCxnSpPr>
                <p:spPr>
                  <a:xfrm>
                    <a:off x="5383095" y="4474279"/>
                    <a:ext cx="9449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Gerader Verbinder 389">
                    <a:extLst>
                      <a:ext uri="{FF2B5EF4-FFF2-40B4-BE49-F238E27FC236}">
                        <a16:creationId xmlns:a16="http://schemas.microsoft.com/office/drawing/2014/main" id="{4D6AD49E-BFE7-422D-84B7-D3DE727F0472}"/>
                      </a:ext>
                    </a:extLst>
                  </p:cNvPr>
                  <p:cNvCxnSpPr>
                    <a:cxnSpLocks/>
                    <a:endCxn id="405" idx="3"/>
                  </p:cNvCxnSpPr>
                  <p:nvPr/>
                </p:nvCxnSpPr>
                <p:spPr>
                  <a:xfrm flipH="1">
                    <a:off x="6212779" y="3646708"/>
                    <a:ext cx="5594" cy="7413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Gerader Verbinder 390">
                    <a:extLst>
                      <a:ext uri="{FF2B5EF4-FFF2-40B4-BE49-F238E27FC236}">
                        <a16:creationId xmlns:a16="http://schemas.microsoft.com/office/drawing/2014/main" id="{6477A5DA-063C-41A7-A0FC-785911515146}"/>
                      </a:ext>
                    </a:extLst>
                  </p:cNvPr>
                  <p:cNvCxnSpPr>
                    <a:cxnSpLocks/>
                  </p:cNvCxnSpPr>
                  <p:nvPr/>
                </p:nvCxnSpPr>
                <p:spPr>
                  <a:xfrm>
                    <a:off x="6329722" y="2957507"/>
                    <a:ext cx="0" cy="8319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 name="Gerader Verbinder 391">
                    <a:extLst>
                      <a:ext uri="{FF2B5EF4-FFF2-40B4-BE49-F238E27FC236}">
                        <a16:creationId xmlns:a16="http://schemas.microsoft.com/office/drawing/2014/main" id="{34B54CC8-08B2-4068-BF47-CE4C06E88396}"/>
                      </a:ext>
                    </a:extLst>
                  </p:cNvPr>
                  <p:cNvCxnSpPr>
                    <a:cxnSpLocks/>
                  </p:cNvCxnSpPr>
                  <p:nvPr/>
                </p:nvCxnSpPr>
                <p:spPr>
                  <a:xfrm>
                    <a:off x="6316483" y="4474279"/>
                    <a:ext cx="15178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3" name="Gruppieren 392">
                    <a:extLst>
                      <a:ext uri="{FF2B5EF4-FFF2-40B4-BE49-F238E27FC236}">
                        <a16:creationId xmlns:a16="http://schemas.microsoft.com/office/drawing/2014/main" id="{0B008DF0-6FEB-482F-8860-047AD51FB804}"/>
                      </a:ext>
                    </a:extLst>
                  </p:cNvPr>
                  <p:cNvGrpSpPr/>
                  <p:nvPr/>
                </p:nvGrpSpPr>
                <p:grpSpPr>
                  <a:xfrm>
                    <a:off x="6127884" y="4388106"/>
                    <a:ext cx="171540" cy="151017"/>
                    <a:chOff x="7314091" y="5119702"/>
                    <a:chExt cx="248759" cy="218998"/>
                  </a:xfrm>
                  <a:solidFill>
                    <a:schemeClr val="bg1"/>
                  </a:solidFill>
                </p:grpSpPr>
                <p:sp>
                  <p:nvSpPr>
                    <p:cNvPr id="403" name="Gleichschenkliges Dreieck 402">
                      <a:extLst>
                        <a:ext uri="{FF2B5EF4-FFF2-40B4-BE49-F238E27FC236}">
                          <a16:creationId xmlns:a16="http://schemas.microsoft.com/office/drawing/2014/main" id="{4CC0787C-80FC-4475-A31F-1852CB552AA3}"/>
                        </a:ext>
                      </a:extLst>
                    </p:cNvPr>
                    <p:cNvSpPr/>
                    <p:nvPr/>
                  </p:nvSpPr>
                  <p:spPr>
                    <a:xfrm rot="5400000">
                      <a:off x="7298767" y="5186380"/>
                      <a:ext cx="167644" cy="1369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4" name="Gleichschenkliges Dreieck 403">
                      <a:extLst>
                        <a:ext uri="{FF2B5EF4-FFF2-40B4-BE49-F238E27FC236}">
                          <a16:creationId xmlns:a16="http://schemas.microsoft.com/office/drawing/2014/main" id="{C14E85E1-5C9F-479F-927B-DD9BC64D39D4}"/>
                        </a:ext>
                      </a:extLst>
                    </p:cNvPr>
                    <p:cNvSpPr/>
                    <p:nvPr/>
                  </p:nvSpPr>
                  <p:spPr>
                    <a:xfrm rot="16200000">
                      <a:off x="7410530" y="5186379"/>
                      <a:ext cx="167644" cy="136996"/>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5" name="Gleichschenkliges Dreieck 404">
                      <a:extLst>
                        <a:ext uri="{FF2B5EF4-FFF2-40B4-BE49-F238E27FC236}">
                          <a16:creationId xmlns:a16="http://schemas.microsoft.com/office/drawing/2014/main" id="{8192DB05-5CE4-496F-8DF9-4F2F5B85D6EF}"/>
                        </a:ext>
                      </a:extLst>
                    </p:cNvPr>
                    <p:cNvSpPr/>
                    <p:nvPr/>
                  </p:nvSpPr>
                  <p:spPr>
                    <a:xfrm rot="10800000">
                      <a:off x="7353380" y="5119702"/>
                      <a:ext cx="167644" cy="136996"/>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94" name="Gruppieren 393">
                    <a:extLst>
                      <a:ext uri="{FF2B5EF4-FFF2-40B4-BE49-F238E27FC236}">
                        <a16:creationId xmlns:a16="http://schemas.microsoft.com/office/drawing/2014/main" id="{ED7AF8DF-EF95-4D49-ADA6-72E970B20B9A}"/>
                      </a:ext>
                    </a:extLst>
                  </p:cNvPr>
                  <p:cNvGrpSpPr/>
                  <p:nvPr/>
                </p:nvGrpSpPr>
                <p:grpSpPr>
                  <a:xfrm>
                    <a:off x="7160499" y="3654724"/>
                    <a:ext cx="308059" cy="269108"/>
                    <a:chOff x="5943602" y="3789439"/>
                    <a:chExt cx="308059" cy="269108"/>
                  </a:xfrm>
                </p:grpSpPr>
                <p:sp>
                  <p:nvSpPr>
                    <p:cNvPr id="401" name="Ellipse 400">
                      <a:extLst>
                        <a:ext uri="{FF2B5EF4-FFF2-40B4-BE49-F238E27FC236}">
                          <a16:creationId xmlns:a16="http://schemas.microsoft.com/office/drawing/2014/main" id="{02A6C7F3-749F-4BE4-BB3E-1B1FE4D9491D}"/>
                        </a:ext>
                      </a:extLst>
                    </p:cNvPr>
                    <p:cNvSpPr/>
                    <p:nvPr/>
                  </p:nvSpPr>
                  <p:spPr>
                    <a:xfrm rot="10800000">
                      <a:off x="5943602" y="3789439"/>
                      <a:ext cx="304796" cy="2691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02" name="Gleichschenkliges Dreieck 401">
                      <a:extLst>
                        <a:ext uri="{FF2B5EF4-FFF2-40B4-BE49-F238E27FC236}">
                          <a16:creationId xmlns:a16="http://schemas.microsoft.com/office/drawing/2014/main" id="{58871B03-3B05-42DA-840C-1BB4D7DDA778}"/>
                        </a:ext>
                      </a:extLst>
                    </p:cNvPr>
                    <p:cNvSpPr/>
                    <p:nvPr/>
                  </p:nvSpPr>
                  <p:spPr>
                    <a:xfrm rot="5400000">
                      <a:off x="6037834" y="3819727"/>
                      <a:ext cx="219123" cy="20853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395" name="Rechteck 394">
                    <a:extLst>
                      <a:ext uri="{FF2B5EF4-FFF2-40B4-BE49-F238E27FC236}">
                        <a16:creationId xmlns:a16="http://schemas.microsoft.com/office/drawing/2014/main" id="{F0AB2887-FEAB-4A4B-8B38-546D0FD72AF8}"/>
                      </a:ext>
                    </a:extLst>
                  </p:cNvPr>
                  <p:cNvSpPr/>
                  <p:nvPr/>
                </p:nvSpPr>
                <p:spPr>
                  <a:xfrm rot="5400000">
                    <a:off x="6477232" y="3595521"/>
                    <a:ext cx="225476" cy="36662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396" name="Gerader Verbinder 395">
                    <a:extLst>
                      <a:ext uri="{FF2B5EF4-FFF2-40B4-BE49-F238E27FC236}">
                        <a16:creationId xmlns:a16="http://schemas.microsoft.com/office/drawing/2014/main" id="{C7BB4C0A-4545-4E07-9841-B67BCDC048FB}"/>
                      </a:ext>
                    </a:extLst>
                  </p:cNvPr>
                  <p:cNvCxnSpPr>
                    <a:cxnSpLocks/>
                  </p:cNvCxnSpPr>
                  <p:nvPr/>
                </p:nvCxnSpPr>
                <p:spPr>
                  <a:xfrm>
                    <a:off x="7834312" y="3789277"/>
                    <a:ext cx="0" cy="685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7" name="Rechteck 396">
                    <a:extLst>
                      <a:ext uri="{FF2B5EF4-FFF2-40B4-BE49-F238E27FC236}">
                        <a16:creationId xmlns:a16="http://schemas.microsoft.com/office/drawing/2014/main" id="{9A1777D0-B824-4A46-AA4C-5ECBD6B648DB}"/>
                      </a:ext>
                    </a:extLst>
                  </p:cNvPr>
                  <p:cNvSpPr/>
                  <p:nvPr/>
                </p:nvSpPr>
                <p:spPr>
                  <a:xfrm>
                    <a:off x="7721574" y="3907257"/>
                    <a:ext cx="225477" cy="36662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8" name="Textfeld 397">
                    <a:extLst>
                      <a:ext uri="{FF2B5EF4-FFF2-40B4-BE49-F238E27FC236}">
                        <a16:creationId xmlns:a16="http://schemas.microsoft.com/office/drawing/2014/main" id="{67C6800C-6B75-4DA2-BCD9-3BC638E26C8F}"/>
                      </a:ext>
                    </a:extLst>
                  </p:cNvPr>
                  <p:cNvSpPr txBox="1"/>
                  <p:nvPr/>
                </p:nvSpPr>
                <p:spPr>
                  <a:xfrm>
                    <a:off x="4251067" y="3167678"/>
                    <a:ext cx="1145636" cy="307777"/>
                  </a:xfrm>
                  <a:prstGeom prst="rect">
                    <a:avLst/>
                  </a:prstGeom>
                  <a:noFill/>
                </p:spPr>
                <p:txBody>
                  <a:bodyPr wrap="square" rtlCol="0">
                    <a:spAutoFit/>
                  </a:bodyPr>
                  <a:lstStyle/>
                  <a:p>
                    <a:pPr algn="ctr"/>
                    <a:r>
                      <a:rPr lang="de-DE" sz="1400" b="1" dirty="0" err="1"/>
                      <a:t>R</a:t>
                    </a:r>
                    <a:r>
                      <a:rPr lang="de-DE" sz="1400" b="1" baseline="-25000" dirty="0" err="1"/>
                      <a:t>hyd,A</a:t>
                    </a:r>
                    <a:r>
                      <a:rPr lang="de-DE" sz="1400" b="1" dirty="0"/>
                      <a:t> &gt;&gt;</a:t>
                    </a:r>
                  </a:p>
                </p:txBody>
              </p:sp>
              <p:sp>
                <p:nvSpPr>
                  <p:cNvPr id="399" name="Textfeld 398">
                    <a:extLst>
                      <a:ext uri="{FF2B5EF4-FFF2-40B4-BE49-F238E27FC236}">
                        <a16:creationId xmlns:a16="http://schemas.microsoft.com/office/drawing/2014/main" id="{C8FACA1B-21B2-4CC1-B8F3-FC847E36C64E}"/>
                      </a:ext>
                    </a:extLst>
                  </p:cNvPr>
                  <p:cNvSpPr txBox="1"/>
                  <p:nvPr/>
                </p:nvSpPr>
                <p:spPr>
                  <a:xfrm>
                    <a:off x="4285278" y="3931804"/>
                    <a:ext cx="1145636" cy="307777"/>
                  </a:xfrm>
                  <a:prstGeom prst="rect">
                    <a:avLst/>
                  </a:prstGeom>
                  <a:noFill/>
                </p:spPr>
                <p:txBody>
                  <a:bodyPr wrap="square" rtlCol="0">
                    <a:spAutoFit/>
                  </a:bodyPr>
                  <a:lstStyle/>
                  <a:p>
                    <a:pPr algn="ctr"/>
                    <a:r>
                      <a:rPr lang="de-DE" sz="1400" b="1" dirty="0" err="1"/>
                      <a:t>R</a:t>
                    </a:r>
                    <a:r>
                      <a:rPr lang="de-DE" sz="1400" b="1" baseline="-25000" dirty="0" err="1"/>
                      <a:t>hyd,B</a:t>
                    </a:r>
                    <a:r>
                      <a:rPr lang="de-DE" sz="1400" b="1" dirty="0"/>
                      <a:t>  &lt;&lt;</a:t>
                    </a:r>
                  </a:p>
                </p:txBody>
              </p:sp>
              <p:sp>
                <p:nvSpPr>
                  <p:cNvPr id="400" name="Ellipse 399">
                    <a:extLst>
                      <a:ext uri="{FF2B5EF4-FFF2-40B4-BE49-F238E27FC236}">
                        <a16:creationId xmlns:a16="http://schemas.microsoft.com/office/drawing/2014/main" id="{A6209D47-023E-42E0-85CC-8CCD432B504D}"/>
                      </a:ext>
                    </a:extLst>
                  </p:cNvPr>
                  <p:cNvSpPr/>
                  <p:nvPr/>
                </p:nvSpPr>
                <p:spPr>
                  <a:xfrm>
                    <a:off x="6305443" y="3764951"/>
                    <a:ext cx="48978" cy="4897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pic>
              <p:nvPicPr>
                <p:cNvPr id="378" name="Grafik 377">
                  <a:extLst>
                    <a:ext uri="{FF2B5EF4-FFF2-40B4-BE49-F238E27FC236}">
                      <a16:creationId xmlns:a16="http://schemas.microsoft.com/office/drawing/2014/main" id="{1F0EFB13-4BAB-4860-BD42-2011B8A677D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87670" y="650640"/>
                  <a:ext cx="3452738" cy="721893"/>
                </a:xfrm>
                <a:prstGeom prst="rect">
                  <a:avLst/>
                </a:prstGeom>
              </p:spPr>
            </p:pic>
            <p:sp>
              <p:nvSpPr>
                <p:cNvPr id="379" name="Pfeil: nach rechts 378">
                  <a:extLst>
                    <a:ext uri="{FF2B5EF4-FFF2-40B4-BE49-F238E27FC236}">
                      <a16:creationId xmlns:a16="http://schemas.microsoft.com/office/drawing/2014/main" id="{126E497E-187E-4D01-BA4E-A9DD72D77684}"/>
                    </a:ext>
                  </a:extLst>
                </p:cNvPr>
                <p:cNvSpPr/>
                <p:nvPr/>
              </p:nvSpPr>
              <p:spPr>
                <a:xfrm>
                  <a:off x="7623430" y="1736703"/>
                  <a:ext cx="422003" cy="296037"/>
                </a:xfrm>
                <a:prstGeom prst="rightArrow">
                  <a:avLst/>
                </a:prstGeom>
                <a:solidFill>
                  <a:srgbClr val="6BAF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80" name="Textfeld 379">
                  <a:extLst>
                    <a:ext uri="{FF2B5EF4-FFF2-40B4-BE49-F238E27FC236}">
                      <a16:creationId xmlns:a16="http://schemas.microsoft.com/office/drawing/2014/main" id="{947370DD-C2D2-445E-9FBF-ACDB783B26A4}"/>
                    </a:ext>
                  </a:extLst>
                </p:cNvPr>
                <p:cNvSpPr txBox="1"/>
                <p:nvPr/>
              </p:nvSpPr>
              <p:spPr>
                <a:xfrm>
                  <a:off x="7968584" y="1414979"/>
                  <a:ext cx="1165023" cy="1022751"/>
                </a:xfrm>
                <a:prstGeom prst="roundRect">
                  <a:avLst>
                    <a:gd name="adj" fmla="val 9678"/>
                  </a:avLst>
                </a:prstGeom>
                <a:noFill/>
                <a:ln w="57150" cap="flat" cmpd="sng" algn="ctr">
                  <a:noFill/>
                  <a:prstDash val="soli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defPPr>
                    <a:defRPr lang="de-DE"/>
                  </a:defPPr>
                  <a:lvl1pPr marL="0" indent="0" eaLnBrk="1" hangingPunct="1">
                    <a:spcBef>
                      <a:spcPct val="20000"/>
                    </a:spcBef>
                    <a:spcAft>
                      <a:spcPct val="20000"/>
                    </a:spcAft>
                    <a:buClr>
                      <a:schemeClr val="tx2"/>
                    </a:buClr>
                    <a:buFont typeface="Arial" charset="0"/>
                    <a:buNone/>
                    <a:defRPr sz="1800">
                      <a:latin typeface="+mn-lt"/>
                      <a:cs typeface="+mn-cs"/>
                    </a:defRPr>
                  </a:lvl1pPr>
                  <a:lvl2pPr marL="782638" indent="-325438" eaLnBrk="1" hangingPunct="1">
                    <a:spcBef>
                      <a:spcPct val="20000"/>
                    </a:spcBef>
                    <a:buClr>
                      <a:srgbClr val="808080"/>
                    </a:buClr>
                    <a:buFont typeface="Arial" charset="0"/>
                    <a:buChar char="■"/>
                    <a:defRPr sz="2400">
                      <a:solidFill>
                        <a:schemeClr val="lt1"/>
                      </a:solidFill>
                      <a:latin typeface="+mn-lt"/>
                      <a:cs typeface="+mn-cs"/>
                    </a:defRPr>
                  </a:lvl2pPr>
                  <a:lvl3pPr marL="1214438" indent="-300038" eaLnBrk="1" hangingPunct="1">
                    <a:spcBef>
                      <a:spcPct val="20000"/>
                    </a:spcBef>
                    <a:buFont typeface="Arial" charset="0"/>
                    <a:buChar char="–"/>
                    <a:defRPr sz="2400">
                      <a:solidFill>
                        <a:schemeClr val="lt1"/>
                      </a:solidFill>
                      <a:latin typeface="+mn-lt"/>
                      <a:cs typeface="+mn-cs"/>
                    </a:defRPr>
                  </a:lvl3pPr>
                  <a:lvl4pPr marL="1636713" indent="-265113" eaLnBrk="1" hangingPunct="1">
                    <a:spcBef>
                      <a:spcPct val="20000"/>
                    </a:spcBef>
                    <a:buFont typeface="Arial" charset="0"/>
                    <a:buChar char="–"/>
                    <a:defRPr sz="2000">
                      <a:solidFill>
                        <a:schemeClr val="lt1"/>
                      </a:solidFill>
                      <a:latin typeface="+mn-lt"/>
                      <a:cs typeface="+mn-cs"/>
                    </a:defRPr>
                  </a:lvl4pPr>
                  <a:lvl5pPr marL="2062163" indent="-233363" eaLnBrk="1" hangingPunct="1">
                    <a:spcBef>
                      <a:spcPct val="20000"/>
                    </a:spcBef>
                    <a:buChar char="»"/>
                    <a:defRPr sz="2000">
                      <a:solidFill>
                        <a:schemeClr val="lt1"/>
                      </a:solidFill>
                      <a:latin typeface="+mn-lt"/>
                      <a:cs typeface="+mn-cs"/>
                    </a:defRPr>
                  </a:lvl5pPr>
                  <a:lvl6pPr marL="2519363" indent="-233363" fontAlgn="base">
                    <a:spcBef>
                      <a:spcPct val="20000"/>
                    </a:spcBef>
                    <a:spcAft>
                      <a:spcPct val="0"/>
                    </a:spcAft>
                    <a:buChar char="»"/>
                    <a:defRPr sz="2000">
                      <a:solidFill>
                        <a:schemeClr val="lt1"/>
                      </a:solidFill>
                      <a:latin typeface="+mn-lt"/>
                      <a:cs typeface="+mn-cs"/>
                    </a:defRPr>
                  </a:lvl6pPr>
                  <a:lvl7pPr marL="2976563" indent="-233363" fontAlgn="base">
                    <a:spcBef>
                      <a:spcPct val="20000"/>
                    </a:spcBef>
                    <a:spcAft>
                      <a:spcPct val="0"/>
                    </a:spcAft>
                    <a:buChar char="»"/>
                    <a:defRPr sz="2000">
                      <a:solidFill>
                        <a:schemeClr val="lt1"/>
                      </a:solidFill>
                      <a:latin typeface="+mn-lt"/>
                      <a:cs typeface="+mn-cs"/>
                    </a:defRPr>
                  </a:lvl7pPr>
                  <a:lvl8pPr marL="3433763" indent="-233363" fontAlgn="base">
                    <a:spcBef>
                      <a:spcPct val="20000"/>
                    </a:spcBef>
                    <a:spcAft>
                      <a:spcPct val="0"/>
                    </a:spcAft>
                    <a:buChar char="»"/>
                    <a:defRPr sz="2000">
                      <a:solidFill>
                        <a:schemeClr val="lt1"/>
                      </a:solidFill>
                      <a:latin typeface="+mn-lt"/>
                      <a:cs typeface="+mn-cs"/>
                    </a:defRPr>
                  </a:lvl8pPr>
                  <a:lvl9pPr marL="3890963" indent="-233363" fontAlgn="base">
                    <a:spcBef>
                      <a:spcPct val="20000"/>
                    </a:spcBef>
                    <a:spcAft>
                      <a:spcPct val="0"/>
                    </a:spcAft>
                    <a:buChar char="»"/>
                    <a:defRPr sz="2000">
                      <a:solidFill>
                        <a:schemeClr val="lt1"/>
                      </a:solidFill>
                      <a:latin typeface="+mn-lt"/>
                      <a:cs typeface="+mn-cs"/>
                    </a:defRPr>
                  </a:lvl9pPr>
                </a:lstStyle>
                <a:p>
                  <a:pPr algn="ctr">
                    <a:spcAft>
                      <a:spcPts val="600"/>
                    </a:spcAft>
                  </a:pPr>
                  <a:r>
                    <a:rPr lang="en-US" b="1" dirty="0"/>
                    <a:t>Goal: stable </a:t>
                  </a:r>
                  <a:br>
                    <a:rPr lang="en-US" b="1" dirty="0"/>
                  </a:br>
                  <a:r>
                    <a:rPr lang="en-US" b="1" dirty="0"/>
                    <a:t>hydraulic condition</a:t>
                  </a:r>
                </a:p>
              </p:txBody>
            </p:sp>
          </p:grpSp>
          <p:sp>
            <p:nvSpPr>
              <p:cNvPr id="376" name="Rechteck: abgerundete Ecken 375">
                <a:extLst>
                  <a:ext uri="{FF2B5EF4-FFF2-40B4-BE49-F238E27FC236}">
                    <a16:creationId xmlns:a16="http://schemas.microsoft.com/office/drawing/2014/main" id="{694C612B-626B-4EE2-8AB3-13F420C9A264}"/>
                  </a:ext>
                </a:extLst>
              </p:cNvPr>
              <p:cNvSpPr/>
              <p:nvPr/>
            </p:nvSpPr>
            <p:spPr>
              <a:xfrm>
                <a:off x="8516062" y="1744981"/>
                <a:ext cx="3418725" cy="1837190"/>
              </a:xfrm>
              <a:prstGeom prst="roundRect">
                <a:avLst>
                  <a:gd name="adj" fmla="val 3485"/>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367" name="Gruppieren 366">
              <a:extLst>
                <a:ext uri="{FF2B5EF4-FFF2-40B4-BE49-F238E27FC236}">
                  <a16:creationId xmlns:a16="http://schemas.microsoft.com/office/drawing/2014/main" id="{FAD21173-9477-4126-BFCA-24234D1783ED}"/>
                </a:ext>
              </a:extLst>
            </p:cNvPr>
            <p:cNvGrpSpPr/>
            <p:nvPr/>
          </p:nvGrpSpPr>
          <p:grpSpPr>
            <a:xfrm>
              <a:off x="257313" y="1717876"/>
              <a:ext cx="7857301" cy="4557232"/>
              <a:chOff x="257313" y="1717876"/>
              <a:chExt cx="7857301" cy="4557232"/>
            </a:xfrm>
          </p:grpSpPr>
          <p:sp>
            <p:nvSpPr>
              <p:cNvPr id="368" name="Rechteck 367">
                <a:extLst>
                  <a:ext uri="{FF2B5EF4-FFF2-40B4-BE49-F238E27FC236}">
                    <a16:creationId xmlns:a16="http://schemas.microsoft.com/office/drawing/2014/main" id="{CE7CBAE4-809E-4426-8C7A-890F7D5389E1}"/>
                  </a:ext>
                </a:extLst>
              </p:cNvPr>
              <p:cNvSpPr/>
              <p:nvPr/>
            </p:nvSpPr>
            <p:spPr>
              <a:xfrm>
                <a:off x="4375394" y="3293742"/>
                <a:ext cx="3739220" cy="2360964"/>
              </a:xfrm>
              <a:prstGeom prst="rect">
                <a:avLst/>
              </a:prstGeom>
              <a:noFill/>
              <a:ln w="57150">
                <a:solidFill>
                  <a:srgbClr val="F75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69" name="Textfeld 368">
                <a:extLst>
                  <a:ext uri="{FF2B5EF4-FFF2-40B4-BE49-F238E27FC236}">
                    <a16:creationId xmlns:a16="http://schemas.microsoft.com/office/drawing/2014/main" id="{DC84163E-210B-43CE-A344-709B1A072463}"/>
                  </a:ext>
                </a:extLst>
              </p:cNvPr>
              <p:cNvSpPr txBox="1"/>
              <p:nvPr/>
            </p:nvSpPr>
            <p:spPr>
              <a:xfrm>
                <a:off x="2482288" y="5146303"/>
                <a:ext cx="1165023" cy="1022751"/>
              </a:xfrm>
              <a:prstGeom prst="roundRect">
                <a:avLst>
                  <a:gd name="adj" fmla="val 9678"/>
                </a:avLst>
              </a:prstGeom>
              <a:noFill/>
              <a:ln w="57150" cap="flat" cmpd="sng" algn="ctr">
                <a:noFill/>
                <a:prstDash val="soli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defPPr>
                  <a:defRPr lang="de-DE"/>
                </a:defPPr>
                <a:lvl1pPr marL="0" indent="0" eaLnBrk="1" hangingPunct="1">
                  <a:spcBef>
                    <a:spcPct val="20000"/>
                  </a:spcBef>
                  <a:spcAft>
                    <a:spcPct val="20000"/>
                  </a:spcAft>
                  <a:buClr>
                    <a:schemeClr val="tx2"/>
                  </a:buClr>
                  <a:buFont typeface="Arial" charset="0"/>
                  <a:buNone/>
                  <a:defRPr sz="1800">
                    <a:latin typeface="+mn-lt"/>
                    <a:cs typeface="+mn-cs"/>
                  </a:defRPr>
                </a:lvl1pPr>
                <a:lvl2pPr marL="782638" indent="-325438" eaLnBrk="1" hangingPunct="1">
                  <a:spcBef>
                    <a:spcPct val="20000"/>
                  </a:spcBef>
                  <a:buClr>
                    <a:srgbClr val="808080"/>
                  </a:buClr>
                  <a:buFont typeface="Arial" charset="0"/>
                  <a:buChar char="■"/>
                  <a:defRPr sz="2400">
                    <a:solidFill>
                      <a:schemeClr val="lt1"/>
                    </a:solidFill>
                    <a:latin typeface="+mn-lt"/>
                    <a:cs typeface="+mn-cs"/>
                  </a:defRPr>
                </a:lvl2pPr>
                <a:lvl3pPr marL="1214438" indent="-300038" eaLnBrk="1" hangingPunct="1">
                  <a:spcBef>
                    <a:spcPct val="20000"/>
                  </a:spcBef>
                  <a:buFont typeface="Arial" charset="0"/>
                  <a:buChar char="–"/>
                  <a:defRPr sz="2400">
                    <a:solidFill>
                      <a:schemeClr val="lt1"/>
                    </a:solidFill>
                    <a:latin typeface="+mn-lt"/>
                    <a:cs typeface="+mn-cs"/>
                  </a:defRPr>
                </a:lvl3pPr>
                <a:lvl4pPr marL="1636713" indent="-265113" eaLnBrk="1" hangingPunct="1">
                  <a:spcBef>
                    <a:spcPct val="20000"/>
                  </a:spcBef>
                  <a:buFont typeface="Arial" charset="0"/>
                  <a:buChar char="–"/>
                  <a:defRPr sz="2000">
                    <a:solidFill>
                      <a:schemeClr val="lt1"/>
                    </a:solidFill>
                    <a:latin typeface="+mn-lt"/>
                    <a:cs typeface="+mn-cs"/>
                  </a:defRPr>
                </a:lvl4pPr>
                <a:lvl5pPr marL="2062163" indent="-233363" eaLnBrk="1" hangingPunct="1">
                  <a:spcBef>
                    <a:spcPct val="20000"/>
                  </a:spcBef>
                  <a:buChar char="»"/>
                  <a:defRPr sz="2000">
                    <a:solidFill>
                      <a:schemeClr val="lt1"/>
                    </a:solidFill>
                    <a:latin typeface="+mn-lt"/>
                    <a:cs typeface="+mn-cs"/>
                  </a:defRPr>
                </a:lvl5pPr>
                <a:lvl6pPr marL="2519363" indent="-233363" fontAlgn="base">
                  <a:spcBef>
                    <a:spcPct val="20000"/>
                  </a:spcBef>
                  <a:spcAft>
                    <a:spcPct val="0"/>
                  </a:spcAft>
                  <a:buChar char="»"/>
                  <a:defRPr sz="2000">
                    <a:solidFill>
                      <a:schemeClr val="lt1"/>
                    </a:solidFill>
                    <a:latin typeface="+mn-lt"/>
                    <a:cs typeface="+mn-cs"/>
                  </a:defRPr>
                </a:lvl6pPr>
                <a:lvl7pPr marL="2976563" indent="-233363" fontAlgn="base">
                  <a:spcBef>
                    <a:spcPct val="20000"/>
                  </a:spcBef>
                  <a:spcAft>
                    <a:spcPct val="0"/>
                  </a:spcAft>
                  <a:buChar char="»"/>
                  <a:defRPr sz="2000">
                    <a:solidFill>
                      <a:schemeClr val="lt1"/>
                    </a:solidFill>
                    <a:latin typeface="+mn-lt"/>
                    <a:cs typeface="+mn-cs"/>
                  </a:defRPr>
                </a:lvl7pPr>
                <a:lvl8pPr marL="3433763" indent="-233363" fontAlgn="base">
                  <a:spcBef>
                    <a:spcPct val="20000"/>
                  </a:spcBef>
                  <a:spcAft>
                    <a:spcPct val="0"/>
                  </a:spcAft>
                  <a:buChar char="»"/>
                  <a:defRPr sz="2000">
                    <a:solidFill>
                      <a:schemeClr val="lt1"/>
                    </a:solidFill>
                    <a:latin typeface="+mn-lt"/>
                    <a:cs typeface="+mn-cs"/>
                  </a:defRPr>
                </a:lvl8pPr>
                <a:lvl9pPr marL="3890963" indent="-233363" fontAlgn="base">
                  <a:spcBef>
                    <a:spcPct val="20000"/>
                  </a:spcBef>
                  <a:spcAft>
                    <a:spcPct val="0"/>
                  </a:spcAft>
                  <a:buChar char="»"/>
                  <a:defRPr sz="2000">
                    <a:solidFill>
                      <a:schemeClr val="lt1"/>
                    </a:solidFill>
                    <a:latin typeface="+mn-lt"/>
                    <a:cs typeface="+mn-cs"/>
                  </a:defRPr>
                </a:lvl9pPr>
              </a:lstStyle>
              <a:p>
                <a:pPr algn="ctr">
                  <a:spcAft>
                    <a:spcPts val="600"/>
                  </a:spcAft>
                </a:pPr>
                <a:r>
                  <a:rPr lang="en-US" b="1" dirty="0"/>
                  <a:t>Goal: optimal overall control</a:t>
                </a:r>
              </a:p>
            </p:txBody>
          </p:sp>
          <p:pic>
            <p:nvPicPr>
              <p:cNvPr id="370" name="Grafik 369">
                <a:extLst>
                  <a:ext uri="{FF2B5EF4-FFF2-40B4-BE49-F238E27FC236}">
                    <a16:creationId xmlns:a16="http://schemas.microsoft.com/office/drawing/2014/main" id="{D14A0FC6-E6C0-403F-8547-54A802A2CDF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89226" y="5176910"/>
                <a:ext cx="1747133" cy="1098198"/>
              </a:xfrm>
              <a:prstGeom prst="rect">
                <a:avLst/>
              </a:prstGeom>
            </p:spPr>
          </p:pic>
          <p:sp>
            <p:nvSpPr>
              <p:cNvPr id="371" name="Pfeil: nach rechts 370">
                <a:extLst>
                  <a:ext uri="{FF2B5EF4-FFF2-40B4-BE49-F238E27FC236}">
                    <a16:creationId xmlns:a16="http://schemas.microsoft.com/office/drawing/2014/main" id="{B3DE3505-9300-4B9F-8BB1-7473AFD9E5F5}"/>
                  </a:ext>
                </a:extLst>
              </p:cNvPr>
              <p:cNvSpPr/>
              <p:nvPr/>
            </p:nvSpPr>
            <p:spPr>
              <a:xfrm>
                <a:off x="2193253" y="5452793"/>
                <a:ext cx="422003" cy="296037"/>
              </a:xfrm>
              <a:prstGeom prst="rightArrow">
                <a:avLst/>
              </a:prstGeom>
              <a:solidFill>
                <a:srgbClr val="FB5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372" name="Grafik 371">
                <a:extLst>
                  <a:ext uri="{FF2B5EF4-FFF2-40B4-BE49-F238E27FC236}">
                    <a16:creationId xmlns:a16="http://schemas.microsoft.com/office/drawing/2014/main" id="{C1969238-8C11-4207-8038-A4E4CD2F67E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7313" y="4293604"/>
                <a:ext cx="3334801" cy="871804"/>
              </a:xfrm>
              <a:prstGeom prst="rect">
                <a:avLst/>
              </a:prstGeom>
            </p:spPr>
          </p:pic>
          <p:sp>
            <p:nvSpPr>
              <p:cNvPr id="373" name="Rechteck: abgerundete Ecken 372">
                <a:extLst>
                  <a:ext uri="{FF2B5EF4-FFF2-40B4-BE49-F238E27FC236}">
                    <a16:creationId xmlns:a16="http://schemas.microsoft.com/office/drawing/2014/main" id="{B25B90E8-4E39-4DDD-80D0-7547AE9C3413}"/>
                  </a:ext>
                </a:extLst>
              </p:cNvPr>
              <p:cNvSpPr/>
              <p:nvPr/>
            </p:nvSpPr>
            <p:spPr>
              <a:xfrm>
                <a:off x="287698" y="1717876"/>
                <a:ext cx="3350888" cy="1919727"/>
              </a:xfrm>
              <a:prstGeom prst="roundRect">
                <a:avLst>
                  <a:gd name="adj" fmla="val 6841"/>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sp>
        <p:nvSpPr>
          <p:cNvPr id="492" name="Rechteck: abgerundete Ecken 491">
            <a:extLst>
              <a:ext uri="{FF2B5EF4-FFF2-40B4-BE49-F238E27FC236}">
                <a16:creationId xmlns:a16="http://schemas.microsoft.com/office/drawing/2014/main" id="{3390174E-6B30-4E92-8F72-E2A06BB298C0}"/>
              </a:ext>
            </a:extLst>
          </p:cNvPr>
          <p:cNvSpPr/>
          <p:nvPr/>
        </p:nvSpPr>
        <p:spPr>
          <a:xfrm>
            <a:off x="271561" y="4404749"/>
            <a:ext cx="3320553" cy="1989475"/>
          </a:xfrm>
          <a:prstGeom prst="roundRect">
            <a:avLst>
              <a:gd name="adj" fmla="val 3485"/>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6" name="Gruppieren 25">
            <a:extLst>
              <a:ext uri="{FF2B5EF4-FFF2-40B4-BE49-F238E27FC236}">
                <a16:creationId xmlns:a16="http://schemas.microsoft.com/office/drawing/2014/main" id="{9CC68125-177B-4C3D-82F2-FFD3294A07CF}"/>
              </a:ext>
            </a:extLst>
          </p:cNvPr>
          <p:cNvGrpSpPr/>
          <p:nvPr/>
        </p:nvGrpSpPr>
        <p:grpSpPr>
          <a:xfrm>
            <a:off x="4368800" y="1095076"/>
            <a:ext cx="3761714" cy="4602395"/>
            <a:chOff x="4368800" y="1095076"/>
            <a:chExt cx="3761714" cy="4602395"/>
          </a:xfrm>
        </p:grpSpPr>
        <p:grpSp>
          <p:nvGrpSpPr>
            <p:cNvPr id="2" name="Gruppieren 1">
              <a:extLst>
                <a:ext uri="{FF2B5EF4-FFF2-40B4-BE49-F238E27FC236}">
                  <a16:creationId xmlns:a16="http://schemas.microsoft.com/office/drawing/2014/main" id="{0B5F0BE2-E6D9-4776-B8F0-A0A8DA676E7F}"/>
                </a:ext>
              </a:extLst>
            </p:cNvPr>
            <p:cNvGrpSpPr/>
            <p:nvPr/>
          </p:nvGrpSpPr>
          <p:grpSpPr>
            <a:xfrm>
              <a:off x="4624112" y="1095076"/>
              <a:ext cx="3332111" cy="1919816"/>
              <a:chOff x="4624112" y="1095076"/>
              <a:chExt cx="3332111" cy="1919816"/>
            </a:xfrm>
          </p:grpSpPr>
          <p:sp>
            <p:nvSpPr>
              <p:cNvPr id="489" name="Abgerundetes Rechteck 37">
                <a:extLst>
                  <a:ext uri="{FF2B5EF4-FFF2-40B4-BE49-F238E27FC236}">
                    <a16:creationId xmlns:a16="http://schemas.microsoft.com/office/drawing/2014/main" id="{41870959-8E4A-4C98-A316-97FF94DC374F}"/>
                  </a:ext>
                </a:extLst>
              </p:cNvPr>
              <p:cNvSpPr/>
              <p:nvPr/>
            </p:nvSpPr>
            <p:spPr>
              <a:xfrm rot="16200000">
                <a:off x="5936449" y="-194126"/>
                <a:ext cx="587736" cy="3166140"/>
              </a:xfrm>
              <a:prstGeom prst="roundRect">
                <a:avLst/>
              </a:prstGeom>
              <a:gradFill flip="none" rotWithShape="1">
                <a:gsLst>
                  <a:gs pos="0">
                    <a:srgbClr val="8D0BC1"/>
                  </a:gs>
                  <a:gs pos="50000">
                    <a:srgbClr val="9900CC"/>
                  </a:gs>
                  <a:gs pos="100000">
                    <a:srgbClr val="9966FF"/>
                  </a:gs>
                </a:gsLst>
                <a:lin ang="0" scaled="1"/>
                <a:tileRect/>
              </a:gra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b="1" dirty="0"/>
                  <a:t>E)</a:t>
                </a:r>
                <a:r>
                  <a:rPr lang="en-GB" dirty="0"/>
                  <a:t> Distributed Learning </a:t>
                </a:r>
              </a:p>
              <a:p>
                <a:pPr algn="ctr"/>
                <a:r>
                  <a:rPr lang="en-GB" dirty="0"/>
                  <a:t>Features</a:t>
                </a:r>
              </a:p>
            </p:txBody>
          </p:sp>
          <p:sp>
            <p:nvSpPr>
              <p:cNvPr id="490" name="Textfeld 489">
                <a:extLst>
                  <a:ext uri="{FF2B5EF4-FFF2-40B4-BE49-F238E27FC236}">
                    <a16:creationId xmlns:a16="http://schemas.microsoft.com/office/drawing/2014/main" id="{6501ACF9-42CE-4ECD-B65C-EEAB6C7BFBA8}"/>
                  </a:ext>
                </a:extLst>
              </p:cNvPr>
              <p:cNvSpPr txBox="1"/>
              <p:nvPr/>
            </p:nvSpPr>
            <p:spPr>
              <a:xfrm>
                <a:off x="6319157" y="1838433"/>
                <a:ext cx="1637066" cy="1022751"/>
              </a:xfrm>
              <a:prstGeom prst="roundRect">
                <a:avLst>
                  <a:gd name="adj" fmla="val 9678"/>
                </a:avLst>
              </a:prstGeom>
              <a:noFill/>
              <a:ln w="57150" cap="flat" cmpd="sng" algn="ctr">
                <a:noFill/>
                <a:prstDash val="soli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defPPr>
                  <a:defRPr lang="de-DE"/>
                </a:defPPr>
                <a:lvl1pPr marL="0" indent="0" eaLnBrk="1" hangingPunct="1">
                  <a:spcBef>
                    <a:spcPct val="20000"/>
                  </a:spcBef>
                  <a:spcAft>
                    <a:spcPct val="20000"/>
                  </a:spcAft>
                  <a:buClr>
                    <a:schemeClr val="tx2"/>
                  </a:buClr>
                  <a:buFont typeface="Arial" charset="0"/>
                  <a:buNone/>
                  <a:defRPr sz="1800">
                    <a:latin typeface="+mn-lt"/>
                    <a:cs typeface="+mn-cs"/>
                  </a:defRPr>
                </a:lvl1pPr>
                <a:lvl2pPr marL="782638" indent="-325438" eaLnBrk="1" hangingPunct="1">
                  <a:spcBef>
                    <a:spcPct val="20000"/>
                  </a:spcBef>
                  <a:buClr>
                    <a:srgbClr val="808080"/>
                  </a:buClr>
                  <a:buFont typeface="Arial" charset="0"/>
                  <a:buChar char="■"/>
                  <a:defRPr sz="2400">
                    <a:solidFill>
                      <a:schemeClr val="lt1"/>
                    </a:solidFill>
                    <a:latin typeface="+mn-lt"/>
                    <a:cs typeface="+mn-cs"/>
                  </a:defRPr>
                </a:lvl2pPr>
                <a:lvl3pPr marL="1214438" indent="-300038" eaLnBrk="1" hangingPunct="1">
                  <a:spcBef>
                    <a:spcPct val="20000"/>
                  </a:spcBef>
                  <a:buFont typeface="Arial" charset="0"/>
                  <a:buChar char="–"/>
                  <a:defRPr sz="2400">
                    <a:solidFill>
                      <a:schemeClr val="lt1"/>
                    </a:solidFill>
                    <a:latin typeface="+mn-lt"/>
                    <a:cs typeface="+mn-cs"/>
                  </a:defRPr>
                </a:lvl3pPr>
                <a:lvl4pPr marL="1636713" indent="-265113" eaLnBrk="1" hangingPunct="1">
                  <a:spcBef>
                    <a:spcPct val="20000"/>
                  </a:spcBef>
                  <a:buFont typeface="Arial" charset="0"/>
                  <a:buChar char="–"/>
                  <a:defRPr sz="2000">
                    <a:solidFill>
                      <a:schemeClr val="lt1"/>
                    </a:solidFill>
                    <a:latin typeface="+mn-lt"/>
                    <a:cs typeface="+mn-cs"/>
                  </a:defRPr>
                </a:lvl4pPr>
                <a:lvl5pPr marL="2062163" indent="-233363" eaLnBrk="1" hangingPunct="1">
                  <a:spcBef>
                    <a:spcPct val="20000"/>
                  </a:spcBef>
                  <a:buChar char="»"/>
                  <a:defRPr sz="2000">
                    <a:solidFill>
                      <a:schemeClr val="lt1"/>
                    </a:solidFill>
                    <a:latin typeface="+mn-lt"/>
                    <a:cs typeface="+mn-cs"/>
                  </a:defRPr>
                </a:lvl5pPr>
                <a:lvl6pPr marL="2519363" indent="-233363" fontAlgn="base">
                  <a:spcBef>
                    <a:spcPct val="20000"/>
                  </a:spcBef>
                  <a:spcAft>
                    <a:spcPct val="0"/>
                  </a:spcAft>
                  <a:buChar char="»"/>
                  <a:defRPr sz="2000">
                    <a:solidFill>
                      <a:schemeClr val="lt1"/>
                    </a:solidFill>
                    <a:latin typeface="+mn-lt"/>
                    <a:cs typeface="+mn-cs"/>
                  </a:defRPr>
                </a:lvl6pPr>
                <a:lvl7pPr marL="2976563" indent="-233363" fontAlgn="base">
                  <a:spcBef>
                    <a:spcPct val="20000"/>
                  </a:spcBef>
                  <a:spcAft>
                    <a:spcPct val="0"/>
                  </a:spcAft>
                  <a:buChar char="»"/>
                  <a:defRPr sz="2000">
                    <a:solidFill>
                      <a:schemeClr val="lt1"/>
                    </a:solidFill>
                    <a:latin typeface="+mn-lt"/>
                    <a:cs typeface="+mn-cs"/>
                  </a:defRPr>
                </a:lvl7pPr>
                <a:lvl8pPr marL="3433763" indent="-233363" fontAlgn="base">
                  <a:spcBef>
                    <a:spcPct val="20000"/>
                  </a:spcBef>
                  <a:spcAft>
                    <a:spcPct val="0"/>
                  </a:spcAft>
                  <a:buChar char="»"/>
                  <a:defRPr sz="2000">
                    <a:solidFill>
                      <a:schemeClr val="lt1"/>
                    </a:solidFill>
                    <a:latin typeface="+mn-lt"/>
                    <a:cs typeface="+mn-cs"/>
                  </a:defRPr>
                </a:lvl8pPr>
                <a:lvl9pPr marL="3890963" indent="-233363" fontAlgn="base">
                  <a:spcBef>
                    <a:spcPct val="20000"/>
                  </a:spcBef>
                  <a:spcAft>
                    <a:spcPct val="0"/>
                  </a:spcAft>
                  <a:buChar char="»"/>
                  <a:defRPr sz="2000">
                    <a:solidFill>
                      <a:schemeClr val="lt1"/>
                    </a:solidFill>
                    <a:latin typeface="+mn-lt"/>
                    <a:cs typeface="+mn-cs"/>
                  </a:defRPr>
                </a:lvl9pPr>
              </a:lstStyle>
              <a:p>
                <a:pPr algn="ctr">
                  <a:spcAft>
                    <a:spcPts val="600"/>
                  </a:spcAft>
                </a:pPr>
                <a:r>
                  <a:rPr lang="en-US" b="1" dirty="0"/>
                  <a:t>Goal: </a:t>
                </a:r>
                <a:br>
                  <a:rPr lang="en-US" b="1" dirty="0"/>
                </a:br>
                <a:r>
                  <a:rPr lang="en-US" b="1" dirty="0"/>
                  <a:t>efficient </a:t>
                </a:r>
                <a:br>
                  <a:rPr lang="en-US" b="1" dirty="0"/>
                </a:br>
                <a:r>
                  <a:rPr lang="en-US" b="1" dirty="0"/>
                  <a:t>&amp;  smart monitoring</a:t>
                </a:r>
              </a:p>
            </p:txBody>
          </p:sp>
          <p:pic>
            <p:nvPicPr>
              <p:cNvPr id="493" name="Immagine 9">
                <a:extLst>
                  <a:ext uri="{FF2B5EF4-FFF2-40B4-BE49-F238E27FC236}">
                    <a16:creationId xmlns:a16="http://schemas.microsoft.com/office/drawing/2014/main" id="{ACDAB956-CBDA-4668-8CC7-0CF244B2C67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624112" y="1780294"/>
                <a:ext cx="1535255" cy="781207"/>
              </a:xfrm>
              <a:prstGeom prst="rect">
                <a:avLst/>
              </a:prstGeom>
            </p:spPr>
          </p:pic>
          <p:pic>
            <p:nvPicPr>
              <p:cNvPr id="494" name="Immagine 10">
                <a:extLst>
                  <a:ext uri="{FF2B5EF4-FFF2-40B4-BE49-F238E27FC236}">
                    <a16:creationId xmlns:a16="http://schemas.microsoft.com/office/drawing/2014/main" id="{C9A0ADD1-7C7D-46A3-8211-09B2B9B4AD7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959433" y="2307381"/>
                <a:ext cx="1359724" cy="707511"/>
              </a:xfrm>
              <a:prstGeom prst="rect">
                <a:avLst/>
              </a:prstGeom>
            </p:spPr>
          </p:pic>
          <p:sp>
            <p:nvSpPr>
              <p:cNvPr id="491" name="Pfeil: nach rechts 490">
                <a:extLst>
                  <a:ext uri="{FF2B5EF4-FFF2-40B4-BE49-F238E27FC236}">
                    <a16:creationId xmlns:a16="http://schemas.microsoft.com/office/drawing/2014/main" id="{21A3D178-0CB9-4491-A7E7-B33835F5E16B}"/>
                  </a:ext>
                </a:extLst>
              </p:cNvPr>
              <p:cNvSpPr/>
              <p:nvPr/>
            </p:nvSpPr>
            <p:spPr>
              <a:xfrm>
                <a:off x="5857114" y="2144057"/>
                <a:ext cx="422003" cy="296037"/>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6" name="Rechteck 5">
              <a:extLst>
                <a:ext uri="{FF2B5EF4-FFF2-40B4-BE49-F238E27FC236}">
                  <a16:creationId xmlns:a16="http://schemas.microsoft.com/office/drawing/2014/main" id="{B9AED53F-7233-4114-9D42-C24881B0B8F0}"/>
                </a:ext>
              </a:extLst>
            </p:cNvPr>
            <p:cNvSpPr/>
            <p:nvPr/>
          </p:nvSpPr>
          <p:spPr>
            <a:xfrm>
              <a:off x="4368800" y="3290086"/>
              <a:ext cx="3761714" cy="2407385"/>
            </a:xfrm>
            <a:prstGeom prst="rect">
              <a:avLst/>
            </a:prstGeom>
            <a:noFill/>
            <a:ln w="762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pic>
        <p:nvPicPr>
          <p:cNvPr id="496" name="Picture 495" descr="Diagram&#10;&#10;Description automatically generated">
            <a:extLst>
              <a:ext uri="{FF2B5EF4-FFF2-40B4-BE49-F238E27FC236}">
                <a16:creationId xmlns:a16="http://schemas.microsoft.com/office/drawing/2014/main" id="{2E0EE11C-75EE-408E-B8FC-8438E1423851}"/>
              </a:ext>
            </a:extLst>
          </p:cNvPr>
          <p:cNvPicPr>
            <a:picLocks noChangeAspect="1"/>
          </p:cNvPicPr>
          <p:nvPr/>
        </p:nvPicPr>
        <p:blipFill rotWithShape="1">
          <a:blip r:embed="rId15">
            <a:extLst>
              <a:ext uri="{28A0092B-C50C-407E-A947-70E740481C1C}">
                <a14:useLocalDpi xmlns:a14="http://schemas.microsoft.com/office/drawing/2010/main" val="0"/>
              </a:ext>
            </a:extLst>
          </a:blip>
          <a:srcRect l="13357" r="14726" b="8859"/>
          <a:stretch/>
        </p:blipFill>
        <p:spPr>
          <a:xfrm>
            <a:off x="6709678" y="4409889"/>
            <a:ext cx="1383477" cy="907988"/>
          </a:xfrm>
          <a:prstGeom prst="rect">
            <a:avLst/>
          </a:prstGeom>
        </p:spPr>
      </p:pic>
    </p:spTree>
    <p:extLst>
      <p:ext uri="{BB962C8B-B14F-4D97-AF65-F5344CB8AC3E}">
        <p14:creationId xmlns:p14="http://schemas.microsoft.com/office/powerpoint/2010/main" val="218034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9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18</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13" name="TextBox 12">
            <a:extLst>
              <a:ext uri="{FF2B5EF4-FFF2-40B4-BE49-F238E27FC236}">
                <a16:creationId xmlns:a16="http://schemas.microsoft.com/office/drawing/2014/main" id="{D80A0182-72B3-4AD4-9894-24D6C09F42DF}"/>
              </a:ext>
            </a:extLst>
          </p:cNvPr>
          <p:cNvSpPr txBox="1"/>
          <p:nvPr/>
        </p:nvSpPr>
        <p:spPr>
          <a:xfrm>
            <a:off x="746589" y="340643"/>
            <a:ext cx="5954416" cy="646331"/>
          </a:xfrm>
          <a:prstGeom prst="rect">
            <a:avLst/>
          </a:prstGeom>
          <a:noFill/>
        </p:spPr>
        <p:txBody>
          <a:bodyPr wrap="square" rtlCol="0">
            <a:spAutoFit/>
          </a:bodyPr>
          <a:lstStyle/>
          <a:p>
            <a:pPr algn="r"/>
            <a:r>
              <a:rPr lang="en-US" sz="3600" b="1" dirty="0">
                <a:solidFill>
                  <a:srgbClr val="F9B200"/>
                </a:solidFill>
              </a:rPr>
              <a:t>What is the Replication Tool?</a:t>
            </a:r>
            <a:endParaRPr lang="en-IE" sz="3600" b="1" dirty="0">
              <a:solidFill>
                <a:srgbClr val="F9B200"/>
              </a:solidFill>
            </a:endParaRPr>
          </a:p>
        </p:txBody>
      </p:sp>
      <p:sp>
        <p:nvSpPr>
          <p:cNvPr id="8" name="TextBox 6">
            <a:extLst>
              <a:ext uri="{FF2B5EF4-FFF2-40B4-BE49-F238E27FC236}">
                <a16:creationId xmlns:a16="http://schemas.microsoft.com/office/drawing/2014/main" id="{F65FEE9D-D45A-47C0-8489-15C1DCAB4149}"/>
              </a:ext>
            </a:extLst>
          </p:cNvPr>
          <p:cNvSpPr txBox="1"/>
          <p:nvPr/>
        </p:nvSpPr>
        <p:spPr>
          <a:xfrm>
            <a:off x="1410010" y="1672352"/>
            <a:ext cx="8714433" cy="2862322"/>
          </a:xfrm>
          <a:prstGeom prst="rect">
            <a:avLst/>
          </a:prstGeom>
          <a:noFill/>
        </p:spPr>
        <p:txBody>
          <a:bodyPr wrap="square" rtlCol="0">
            <a:spAutoFit/>
          </a:bodyPr>
          <a:lstStyle/>
          <a:p>
            <a:r>
              <a:rPr lang="en-IE" sz="2000" dirty="0">
                <a:solidFill>
                  <a:srgbClr val="333333"/>
                </a:solidFill>
                <a:latin typeface="Calibri" panose="020F0502020204030204" pitchFamily="34" charset="0"/>
                <a:cs typeface="Calibri" panose="020F0502020204030204" pitchFamily="34" charset="0"/>
              </a:rPr>
              <a:t>The Replication Tool is a software able to evaluate the </a:t>
            </a:r>
            <a:r>
              <a:rPr lang="en-IE" sz="2000" b="1" dirty="0">
                <a:solidFill>
                  <a:srgbClr val="333333"/>
                </a:solidFill>
                <a:latin typeface="Calibri" panose="020F0502020204030204" pitchFamily="34" charset="0"/>
                <a:cs typeface="Calibri" panose="020F0502020204030204" pitchFamily="34" charset="0"/>
              </a:rPr>
              <a:t>techno-economic potential </a:t>
            </a:r>
            <a:r>
              <a:rPr lang="en-IE" sz="2000" dirty="0">
                <a:solidFill>
                  <a:srgbClr val="333333"/>
                </a:solidFill>
                <a:latin typeface="Calibri" panose="020F0502020204030204" pitchFamily="34" charset="0"/>
                <a:cs typeface="Calibri" panose="020F0502020204030204" pitchFamily="34" charset="0"/>
              </a:rPr>
              <a:t>of SHIP solution, starting from </a:t>
            </a:r>
            <a:r>
              <a:rPr lang="en-IE" sz="2000" b="1" dirty="0">
                <a:solidFill>
                  <a:srgbClr val="333333"/>
                </a:solidFill>
                <a:latin typeface="Calibri" panose="020F0502020204030204" pitchFamily="34" charset="0"/>
                <a:cs typeface="Calibri" panose="020F0502020204030204" pitchFamily="34" charset="0"/>
              </a:rPr>
              <a:t>local solar potential </a:t>
            </a:r>
            <a:r>
              <a:rPr lang="en-IE" sz="2000" dirty="0">
                <a:solidFill>
                  <a:srgbClr val="333333"/>
                </a:solidFill>
                <a:latin typeface="Calibri" panose="020F0502020204030204" pitchFamily="34" charset="0"/>
                <a:cs typeface="Calibri" panose="020F0502020204030204" pitchFamily="34" charset="0"/>
              </a:rPr>
              <a:t>and current </a:t>
            </a:r>
            <a:r>
              <a:rPr lang="en-IE" sz="2000" b="1" dirty="0">
                <a:solidFill>
                  <a:srgbClr val="333333"/>
                </a:solidFill>
                <a:latin typeface="Calibri" panose="020F0502020204030204" pitchFamily="34" charset="0"/>
                <a:cs typeface="Calibri" panose="020F0502020204030204" pitchFamily="34" charset="0"/>
              </a:rPr>
              <a:t>process heat demand</a:t>
            </a:r>
            <a:r>
              <a:rPr lang="en-IE" sz="2000" dirty="0">
                <a:solidFill>
                  <a:srgbClr val="333333"/>
                </a:solidFill>
                <a:latin typeface="Calibri" panose="020F0502020204030204" pitchFamily="34" charset="0"/>
                <a:cs typeface="Calibri" panose="020F0502020204030204" pitchFamily="34" charset="0"/>
              </a:rPr>
              <a:t>.</a:t>
            </a:r>
          </a:p>
          <a:p>
            <a:endParaRPr lang="en-IE" sz="2000" dirty="0">
              <a:solidFill>
                <a:srgbClr val="333333"/>
              </a:solidFill>
              <a:latin typeface="Calibri" panose="020F0502020204030204" pitchFamily="34" charset="0"/>
              <a:cs typeface="Calibri" panose="020F0502020204030204" pitchFamily="34" charset="0"/>
              <a:sym typeface="Wingdings" panose="05000000000000000000" pitchFamily="2" charset="2"/>
            </a:endParaRPr>
          </a:p>
          <a:p>
            <a:r>
              <a:rPr lang="en-IE" sz="2000" dirty="0">
                <a:solidFill>
                  <a:srgbClr val="333333"/>
                </a:solidFill>
                <a:latin typeface="Calibri" panose="020F0502020204030204" pitchFamily="34" charset="0"/>
                <a:cs typeface="Calibri" panose="020F0502020204030204" pitchFamily="34" charset="0"/>
                <a:sym typeface="Wingdings" panose="05000000000000000000" pitchFamily="2" charset="2"/>
              </a:rPr>
              <a:t>It gives:</a:t>
            </a:r>
          </a:p>
          <a:p>
            <a:pPr marL="342900" indent="-3429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Evaluation of </a:t>
            </a:r>
            <a:r>
              <a:rPr lang="en-IE" sz="2000" b="1" dirty="0">
                <a:solidFill>
                  <a:srgbClr val="333333"/>
                </a:solidFill>
                <a:latin typeface="Calibri" panose="020F0502020204030204" pitchFamily="34" charset="0"/>
                <a:cs typeface="Calibri" panose="020F0502020204030204" pitchFamily="34" charset="0"/>
              </a:rPr>
              <a:t>solar field parameters</a:t>
            </a:r>
            <a:endParaRPr lang="en-IE" sz="2000" dirty="0">
              <a:solidFill>
                <a:srgbClr val="333333"/>
              </a:solidFill>
              <a:latin typeface="Calibri" panose="020F0502020204030204" pitchFamily="34" charset="0"/>
              <a:cs typeface="Calibri" panose="020F0502020204030204" pitchFamily="34" charset="0"/>
            </a:endParaRPr>
          </a:p>
          <a:p>
            <a:pPr marL="342900" indent="-3429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Expected </a:t>
            </a:r>
            <a:r>
              <a:rPr lang="en-IE" sz="2000" b="1" dirty="0">
                <a:solidFill>
                  <a:srgbClr val="333333"/>
                </a:solidFill>
                <a:latin typeface="Calibri" panose="020F0502020204030204" pitchFamily="34" charset="0"/>
                <a:cs typeface="Calibri" panose="020F0502020204030204" pitchFamily="34" charset="0"/>
              </a:rPr>
              <a:t>energetic and environmental results</a:t>
            </a:r>
            <a:r>
              <a:rPr lang="en-IE" sz="2000" dirty="0">
                <a:solidFill>
                  <a:srgbClr val="333333"/>
                </a:solidFill>
                <a:latin typeface="Calibri" panose="020F0502020204030204" pitchFamily="34" charset="0"/>
                <a:cs typeface="Calibri" panose="020F0502020204030204" pitchFamily="34" charset="0"/>
              </a:rPr>
              <a:t> </a:t>
            </a:r>
          </a:p>
          <a:p>
            <a:pPr marL="342900" indent="-3429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Preliminary </a:t>
            </a:r>
            <a:r>
              <a:rPr lang="en-IE" sz="2000" b="1" dirty="0">
                <a:solidFill>
                  <a:srgbClr val="333333"/>
                </a:solidFill>
                <a:latin typeface="Calibri" panose="020F0502020204030204" pitchFamily="34" charset="0"/>
                <a:cs typeface="Calibri" panose="020F0502020204030204" pitchFamily="34" charset="0"/>
              </a:rPr>
              <a:t>economic figures</a:t>
            </a:r>
            <a:r>
              <a:rPr lang="en-IE" sz="2000" dirty="0">
                <a:solidFill>
                  <a:srgbClr val="333333"/>
                </a:solidFill>
                <a:latin typeface="Calibri" panose="020F0502020204030204" pitchFamily="34" charset="0"/>
                <a:cs typeface="Calibri" panose="020F0502020204030204" pitchFamily="34" charset="0"/>
              </a:rPr>
              <a:t>.</a:t>
            </a:r>
          </a:p>
          <a:p>
            <a:endParaRPr lang="en-IE" sz="2000" dirty="0">
              <a:solidFill>
                <a:srgbClr val="333333"/>
              </a:solidFill>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6DC49422-3D3B-4F97-AA22-1AA05F3B2B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589" y="4398093"/>
            <a:ext cx="10762721" cy="1370755"/>
          </a:xfrm>
          <a:prstGeom prst="rect">
            <a:avLst/>
          </a:prstGeom>
        </p:spPr>
      </p:pic>
      <p:pic>
        <p:nvPicPr>
          <p:cNvPr id="7" name="Picture 6" descr="A close up of a sign&#10;&#10;Description automatically generated">
            <a:extLst>
              <a:ext uri="{FF2B5EF4-FFF2-40B4-BE49-F238E27FC236}">
                <a16:creationId xmlns:a16="http://schemas.microsoft.com/office/drawing/2014/main" id="{299387D0-90BC-4C4D-BBFD-550125A02E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15214" y="2130167"/>
            <a:ext cx="2009200" cy="2009200"/>
          </a:xfrm>
          <a:prstGeom prst="rect">
            <a:avLst/>
          </a:prstGeom>
        </p:spPr>
      </p:pic>
      <p:sp>
        <p:nvSpPr>
          <p:cNvPr id="2" name="TextBox 1">
            <a:extLst>
              <a:ext uri="{FF2B5EF4-FFF2-40B4-BE49-F238E27FC236}">
                <a16:creationId xmlns:a16="http://schemas.microsoft.com/office/drawing/2014/main" id="{B91CF312-A366-4C6B-BF8C-1914448CC0B8}"/>
              </a:ext>
            </a:extLst>
          </p:cNvPr>
          <p:cNvSpPr txBox="1"/>
          <p:nvPr/>
        </p:nvSpPr>
        <p:spPr>
          <a:xfrm>
            <a:off x="1410010" y="5768848"/>
            <a:ext cx="10027938" cy="461665"/>
          </a:xfrm>
          <a:prstGeom prst="rect">
            <a:avLst/>
          </a:prstGeom>
          <a:noFill/>
        </p:spPr>
        <p:txBody>
          <a:bodyPr wrap="none" rtlCol="0">
            <a:spAutoFit/>
          </a:bodyPr>
          <a:lstStyle/>
          <a:p>
            <a:r>
              <a:rPr lang="de-DE" sz="2400" b="1" dirty="0"/>
              <a:t>Contact us if you want to receive a free assessment: info@ship2fair-h2020.eu</a:t>
            </a:r>
          </a:p>
        </p:txBody>
      </p:sp>
    </p:spTree>
    <p:extLst>
      <p:ext uri="{BB962C8B-B14F-4D97-AF65-F5344CB8AC3E}">
        <p14:creationId xmlns:p14="http://schemas.microsoft.com/office/powerpoint/2010/main" val="83229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7146016" y="472420"/>
            <a:ext cx="4603286" cy="8468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2400" b="1" dirty="0">
                <a:solidFill>
                  <a:schemeClr val="tx1">
                    <a:lumMod val="65000"/>
                    <a:lumOff val="35000"/>
                  </a:schemeClr>
                </a:solidFill>
              </a:rPr>
              <a:t>info@ship2fair-h2020.eu </a:t>
            </a:r>
            <a:endParaRPr lang="en-IE" sz="2400" b="1" dirty="0">
              <a:solidFill>
                <a:schemeClr val="tx1">
                  <a:lumMod val="65000"/>
                  <a:lumOff val="35000"/>
                </a:schemeClr>
              </a:solidFill>
            </a:endParaRPr>
          </a:p>
        </p:txBody>
      </p:sp>
      <p:sp>
        <p:nvSpPr>
          <p:cNvPr id="8" name="Subtitle 2"/>
          <p:cNvSpPr txBox="1">
            <a:spLocks/>
          </p:cNvSpPr>
          <p:nvPr/>
        </p:nvSpPr>
        <p:spPr>
          <a:xfrm>
            <a:off x="7146016" y="836833"/>
            <a:ext cx="4603286" cy="4834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2400" dirty="0">
                <a:solidFill>
                  <a:srgbClr val="F9B200"/>
                </a:solidFill>
                <a:latin typeface="Arial Black" panose="020B0A04020102020204" pitchFamily="34" charset="0"/>
              </a:rPr>
              <a:t>www.ship2fair-h2020.eu </a:t>
            </a:r>
            <a:endParaRPr lang="en-IE" sz="2400" dirty="0">
              <a:solidFill>
                <a:srgbClr val="F9B200"/>
              </a:solidFill>
              <a:latin typeface="Arial Black" panose="020B0A04020102020204" pitchFamily="34" charset="0"/>
            </a:endParaRPr>
          </a:p>
        </p:txBody>
      </p:sp>
      <p:pic>
        <p:nvPicPr>
          <p:cNvPr id="9" name="Picture 8">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64257" y="1319292"/>
            <a:ext cx="500683" cy="511647"/>
          </a:xfrm>
          <a:prstGeom prst="rect">
            <a:avLst/>
          </a:prstGeom>
        </p:spPr>
      </p:pic>
      <p:pic>
        <p:nvPicPr>
          <p:cNvPr id="10" name="Picture 9">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79212" y="1320849"/>
            <a:ext cx="500683" cy="496545"/>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52359B16-F25A-412B-8335-86CC29B920C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2329041"/>
            <a:ext cx="12192000" cy="3258668"/>
          </a:xfrm>
          <a:prstGeom prst="rect">
            <a:avLst/>
          </a:prstGeom>
        </p:spPr>
      </p:pic>
      <p:sp>
        <p:nvSpPr>
          <p:cNvPr id="5" name="TextBox 4">
            <a:extLst>
              <a:ext uri="{FF2B5EF4-FFF2-40B4-BE49-F238E27FC236}">
                <a16:creationId xmlns:a16="http://schemas.microsoft.com/office/drawing/2014/main" id="{50CC6E3E-C955-4339-AD55-A5773A9F528E}"/>
              </a:ext>
            </a:extLst>
          </p:cNvPr>
          <p:cNvSpPr txBox="1"/>
          <p:nvPr/>
        </p:nvSpPr>
        <p:spPr>
          <a:xfrm>
            <a:off x="4214648" y="1338852"/>
            <a:ext cx="3455870" cy="830997"/>
          </a:xfrm>
          <a:prstGeom prst="rect">
            <a:avLst/>
          </a:prstGeom>
          <a:noFill/>
        </p:spPr>
        <p:txBody>
          <a:bodyPr wrap="square" rtlCol="0">
            <a:spAutoFit/>
          </a:bodyPr>
          <a:lstStyle/>
          <a:p>
            <a:r>
              <a:rPr lang="fr-BE" sz="4800" b="1" dirty="0">
                <a:solidFill>
                  <a:srgbClr val="F9B200"/>
                </a:solidFill>
              </a:rPr>
              <a:t>Thank you!</a:t>
            </a:r>
            <a:endParaRPr lang="en-GB" sz="4800" b="1" dirty="0">
              <a:solidFill>
                <a:srgbClr val="F9B200"/>
              </a:solidFill>
            </a:endParaRPr>
          </a:p>
        </p:txBody>
      </p:sp>
    </p:spTree>
    <p:extLst>
      <p:ext uri="{BB962C8B-B14F-4D97-AF65-F5344CB8AC3E}">
        <p14:creationId xmlns:p14="http://schemas.microsoft.com/office/powerpoint/2010/main" val="2156559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DE753C-3242-4A14-A633-221325FE56A4}"/>
              </a:ext>
            </a:extLst>
          </p:cNvPr>
          <p:cNvSpPr>
            <a:spLocks noGrp="1"/>
          </p:cNvSpPr>
          <p:nvPr>
            <p:ph type="sldNum" sz="quarter" idx="12"/>
          </p:nvPr>
        </p:nvSpPr>
        <p:spPr/>
        <p:txBody>
          <a:bodyPr/>
          <a:lstStyle/>
          <a:p>
            <a:fld id="{837BD54B-E92B-48D5-8440-1D6FC5D1A4B2}" type="slidenum">
              <a:rPr lang="en-IE" smtClean="0"/>
              <a:pPr/>
              <a:t>2</a:t>
            </a:fld>
            <a:endParaRPr lang="en-IE"/>
          </a:p>
        </p:txBody>
      </p:sp>
      <p:sp>
        <p:nvSpPr>
          <p:cNvPr id="10" name="TextBox 9">
            <a:extLst>
              <a:ext uri="{FF2B5EF4-FFF2-40B4-BE49-F238E27FC236}">
                <a16:creationId xmlns:a16="http://schemas.microsoft.com/office/drawing/2014/main" id="{6FB6899A-57DC-4575-866C-BD32B209A886}"/>
              </a:ext>
            </a:extLst>
          </p:cNvPr>
          <p:cNvSpPr txBox="1"/>
          <p:nvPr/>
        </p:nvSpPr>
        <p:spPr>
          <a:xfrm>
            <a:off x="346252" y="365909"/>
            <a:ext cx="5626531" cy="646331"/>
          </a:xfrm>
          <a:prstGeom prst="rect">
            <a:avLst/>
          </a:prstGeom>
          <a:noFill/>
        </p:spPr>
        <p:txBody>
          <a:bodyPr wrap="square" lIns="91440" tIns="45720" rIns="91440" bIns="45720" rtlCol="0" anchor="t">
            <a:spAutoFit/>
          </a:bodyPr>
          <a:lstStyle/>
          <a:p>
            <a:pPr algn="r"/>
            <a:r>
              <a:rPr lang="fr-FR" sz="3600" b="1" dirty="0">
                <a:solidFill>
                  <a:srgbClr val="F9B200"/>
                </a:solidFill>
              </a:rPr>
              <a:t>Fresnel Collector </a:t>
            </a:r>
            <a:r>
              <a:rPr lang="en-GB" sz="3600" b="1" dirty="0">
                <a:solidFill>
                  <a:srgbClr val="F9B200"/>
                </a:solidFill>
              </a:rPr>
              <a:t>technology</a:t>
            </a:r>
            <a:endParaRPr lang="en-GB" sz="3600" b="1" dirty="0">
              <a:solidFill>
                <a:srgbClr val="F9B200"/>
              </a:solidFill>
              <a:cs typeface="Calibri"/>
            </a:endParaRPr>
          </a:p>
        </p:txBody>
      </p:sp>
      <p:pic>
        <p:nvPicPr>
          <p:cNvPr id="4" name="Grafik 10" descr="Ein Bild, das Himmel, draußen, Wasser enthält.&#10;&#10;Beschreibung automatisch generiert.">
            <a:extLst>
              <a:ext uri="{FF2B5EF4-FFF2-40B4-BE49-F238E27FC236}">
                <a16:creationId xmlns:a16="http://schemas.microsoft.com/office/drawing/2014/main" id="{E6055FD6-73CA-4E08-AAEE-F5F7C59DB3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439" y="1926630"/>
            <a:ext cx="5902503" cy="414346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F282CC4B-6D6D-4D19-A6C4-58E601117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2571" y="1012240"/>
            <a:ext cx="2783663" cy="609593"/>
          </a:xfrm>
          <a:prstGeom prst="rect">
            <a:avLst/>
          </a:prstGeom>
        </p:spPr>
      </p:pic>
      <p:pic>
        <p:nvPicPr>
          <p:cNvPr id="8" name="Bild 3" descr="Fischer_052013_79.jpg">
            <a:extLst>
              <a:ext uri="{FF2B5EF4-FFF2-40B4-BE49-F238E27FC236}">
                <a16:creationId xmlns:a16="http://schemas.microsoft.com/office/drawing/2014/main" id="{B9CCBE5C-D216-4B82-A33A-67E699DD2DD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22224" r="15993"/>
          <a:stretch/>
        </p:blipFill>
        <p:spPr bwMode="auto">
          <a:xfrm>
            <a:off x="7522664" y="1926630"/>
            <a:ext cx="3752395" cy="412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138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DE753C-3242-4A14-A633-221325FE56A4}"/>
              </a:ext>
            </a:extLst>
          </p:cNvPr>
          <p:cNvSpPr>
            <a:spLocks noGrp="1"/>
          </p:cNvSpPr>
          <p:nvPr>
            <p:ph type="sldNum" sz="quarter" idx="12"/>
          </p:nvPr>
        </p:nvSpPr>
        <p:spPr/>
        <p:txBody>
          <a:bodyPr/>
          <a:lstStyle/>
          <a:p>
            <a:fld id="{837BD54B-E92B-48D5-8440-1D6FC5D1A4B2}" type="slidenum">
              <a:rPr lang="en-IE" smtClean="0"/>
              <a:pPr/>
              <a:t>3</a:t>
            </a:fld>
            <a:endParaRPr lang="en-IE"/>
          </a:p>
        </p:txBody>
      </p:sp>
      <p:sp>
        <p:nvSpPr>
          <p:cNvPr id="10" name="TextBox 9">
            <a:extLst>
              <a:ext uri="{FF2B5EF4-FFF2-40B4-BE49-F238E27FC236}">
                <a16:creationId xmlns:a16="http://schemas.microsoft.com/office/drawing/2014/main" id="{6FB6899A-57DC-4575-866C-BD32B209A886}"/>
              </a:ext>
            </a:extLst>
          </p:cNvPr>
          <p:cNvSpPr txBox="1"/>
          <p:nvPr/>
        </p:nvSpPr>
        <p:spPr>
          <a:xfrm>
            <a:off x="0" y="408856"/>
            <a:ext cx="6096000" cy="646331"/>
          </a:xfrm>
          <a:prstGeom prst="rect">
            <a:avLst/>
          </a:prstGeom>
          <a:noFill/>
        </p:spPr>
        <p:txBody>
          <a:bodyPr wrap="square" lIns="91440" tIns="45720" rIns="91440" bIns="45720" rtlCol="0" anchor="t">
            <a:spAutoFit/>
          </a:bodyPr>
          <a:lstStyle/>
          <a:p>
            <a:pPr algn="r"/>
            <a:r>
              <a:rPr lang="en-GB" sz="3600" b="1">
                <a:solidFill>
                  <a:srgbClr val="F9B200"/>
                </a:solidFill>
              </a:rPr>
              <a:t>Fresnel Collector technology</a:t>
            </a:r>
            <a:endParaRPr lang="en-GB" sz="3600" b="1">
              <a:solidFill>
                <a:srgbClr val="F9B200"/>
              </a:solidFill>
              <a:cs typeface="Calibri"/>
            </a:endParaRPr>
          </a:p>
        </p:txBody>
      </p:sp>
      <p:sp>
        <p:nvSpPr>
          <p:cNvPr id="8" name="TextBox 7">
            <a:extLst>
              <a:ext uri="{FF2B5EF4-FFF2-40B4-BE49-F238E27FC236}">
                <a16:creationId xmlns:a16="http://schemas.microsoft.com/office/drawing/2014/main" id="{ECF658CF-7047-4FEA-851D-C2FF10B4EBBA}"/>
              </a:ext>
            </a:extLst>
          </p:cNvPr>
          <p:cNvSpPr txBox="1"/>
          <p:nvPr/>
        </p:nvSpPr>
        <p:spPr>
          <a:xfrm>
            <a:off x="6600099" y="5207093"/>
            <a:ext cx="4715906" cy="923330"/>
          </a:xfrm>
          <a:prstGeom prst="rect">
            <a:avLst/>
          </a:prstGeom>
          <a:noFill/>
        </p:spPr>
        <p:txBody>
          <a:bodyPr wrap="none" rtlCol="0">
            <a:spAutoFit/>
          </a:bodyPr>
          <a:lstStyle/>
          <a:p>
            <a:pPr marL="285750" indent="-285750">
              <a:buFont typeface="Wingdings" panose="05000000000000000000" pitchFamily="2" charset="2"/>
              <a:buChar char="ü"/>
            </a:pPr>
            <a:r>
              <a:rPr lang="de-DE" b="1" dirty="0"/>
              <a:t>Generates heat up to 400 °C </a:t>
            </a:r>
            <a:r>
              <a:rPr lang="de-DE" dirty="0"/>
              <a:t>and 120 bar</a:t>
            </a:r>
          </a:p>
          <a:p>
            <a:pPr marL="285750" indent="-285750">
              <a:buFont typeface="Wingdings" panose="05000000000000000000" pitchFamily="2" charset="2"/>
              <a:buChar char="ü"/>
            </a:pPr>
            <a:r>
              <a:rPr lang="de-DE" dirty="0"/>
              <a:t>Produces steam, heat up water or thermal oil</a:t>
            </a:r>
          </a:p>
          <a:p>
            <a:pPr marL="285750" indent="-285750">
              <a:buFont typeface="Wingdings" panose="05000000000000000000" pitchFamily="2" charset="2"/>
              <a:buChar char="ü"/>
            </a:pPr>
            <a:r>
              <a:rPr lang="de-DE" dirty="0"/>
              <a:t>System lifetime: + 25 years</a:t>
            </a:r>
          </a:p>
        </p:txBody>
      </p:sp>
      <p:pic>
        <p:nvPicPr>
          <p:cNvPr id="9" name="Picture 8" descr="Background pattern&#10;&#10;Description automatically generated">
            <a:extLst>
              <a:ext uri="{FF2B5EF4-FFF2-40B4-BE49-F238E27FC236}">
                <a16:creationId xmlns:a16="http://schemas.microsoft.com/office/drawing/2014/main" id="{16463B2F-DDA4-4E6C-9BCD-C1BE26CFF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099" y="2481189"/>
            <a:ext cx="4764600" cy="2684058"/>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4E64451D-372A-4072-8DAA-FE026A67A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8553" y="1069881"/>
            <a:ext cx="2150133" cy="470856"/>
          </a:xfrm>
          <a:prstGeom prst="rect">
            <a:avLst/>
          </a:prstGeom>
        </p:spPr>
      </p:pic>
      <p:sp>
        <p:nvSpPr>
          <p:cNvPr id="11" name="TextBox 10">
            <a:extLst>
              <a:ext uri="{FF2B5EF4-FFF2-40B4-BE49-F238E27FC236}">
                <a16:creationId xmlns:a16="http://schemas.microsoft.com/office/drawing/2014/main" id="{B6F97B60-ACFA-4C47-A731-8BF78C71507E}"/>
              </a:ext>
            </a:extLst>
          </p:cNvPr>
          <p:cNvSpPr txBox="1"/>
          <p:nvPr/>
        </p:nvSpPr>
        <p:spPr>
          <a:xfrm>
            <a:off x="624902" y="5207093"/>
            <a:ext cx="4967001" cy="646331"/>
          </a:xfrm>
          <a:prstGeom prst="rect">
            <a:avLst/>
          </a:prstGeom>
          <a:noFill/>
        </p:spPr>
        <p:txBody>
          <a:bodyPr wrap="none" rtlCol="0">
            <a:spAutoFit/>
          </a:bodyPr>
          <a:lstStyle/>
          <a:p>
            <a:pPr marL="285750" indent="-285750">
              <a:buFont typeface="Wingdings" panose="05000000000000000000" pitchFamily="2" charset="2"/>
              <a:buChar char="ü"/>
            </a:pPr>
            <a:r>
              <a:rPr lang="de-DE" dirty="0"/>
              <a:t>Modular design, easily expandable</a:t>
            </a:r>
          </a:p>
          <a:p>
            <a:pPr marL="285750" indent="-285750">
              <a:buFont typeface="Wingdings" panose="05000000000000000000" pitchFamily="2" charset="2"/>
              <a:buChar char="ü"/>
            </a:pPr>
            <a:r>
              <a:rPr lang="de-DE" dirty="0"/>
              <a:t>Lightweight structure allows rooftop installation</a:t>
            </a:r>
          </a:p>
        </p:txBody>
      </p:sp>
      <p:grpSp>
        <p:nvGrpSpPr>
          <p:cNvPr id="15" name="Group 14">
            <a:extLst>
              <a:ext uri="{FF2B5EF4-FFF2-40B4-BE49-F238E27FC236}">
                <a16:creationId xmlns:a16="http://schemas.microsoft.com/office/drawing/2014/main" id="{ADC69275-5A32-465C-AED0-ADC124A15F97}"/>
              </a:ext>
            </a:extLst>
          </p:cNvPr>
          <p:cNvGrpSpPr/>
          <p:nvPr/>
        </p:nvGrpSpPr>
        <p:grpSpPr>
          <a:xfrm>
            <a:off x="515400" y="1845298"/>
            <a:ext cx="4582451" cy="3167404"/>
            <a:chOff x="515400" y="1845298"/>
            <a:chExt cx="4582451" cy="3167404"/>
          </a:xfrm>
        </p:grpSpPr>
        <p:pic>
          <p:nvPicPr>
            <p:cNvPr id="7" name="Picture 6" descr="Diagram&#10;&#10;Description automatically generated">
              <a:extLst>
                <a:ext uri="{FF2B5EF4-FFF2-40B4-BE49-F238E27FC236}">
                  <a16:creationId xmlns:a16="http://schemas.microsoft.com/office/drawing/2014/main" id="{A63693FF-80A4-49CF-9FC8-846DDB777C3B}"/>
                </a:ext>
              </a:extLst>
            </p:cNvPr>
            <p:cNvPicPr>
              <a:picLocks noChangeAspect="1"/>
            </p:cNvPicPr>
            <p:nvPr/>
          </p:nvPicPr>
          <p:blipFill rotWithShape="1">
            <a:blip r:embed="rId5">
              <a:extLst>
                <a:ext uri="{28A0092B-C50C-407E-A947-70E740481C1C}">
                  <a14:useLocalDpi xmlns:a14="http://schemas.microsoft.com/office/drawing/2010/main" val="0"/>
                </a:ext>
              </a:extLst>
            </a:blip>
            <a:srcRect l="13357" r="14726" b="8859"/>
            <a:stretch/>
          </p:blipFill>
          <p:spPr>
            <a:xfrm>
              <a:off x="515400" y="1845298"/>
              <a:ext cx="4443252" cy="3167404"/>
            </a:xfrm>
            <a:prstGeom prst="rect">
              <a:avLst/>
            </a:prstGeom>
          </p:spPr>
        </p:pic>
        <p:sp>
          <p:nvSpPr>
            <p:cNvPr id="6" name="Arrow: Down 5">
              <a:extLst>
                <a:ext uri="{FF2B5EF4-FFF2-40B4-BE49-F238E27FC236}">
                  <a16:creationId xmlns:a16="http://schemas.microsoft.com/office/drawing/2014/main" id="{96AFE3C7-0581-44F4-9C63-1FAB37AE3764}"/>
                </a:ext>
              </a:extLst>
            </p:cNvPr>
            <p:cNvSpPr/>
            <p:nvPr/>
          </p:nvSpPr>
          <p:spPr>
            <a:xfrm>
              <a:off x="4513634" y="3566809"/>
              <a:ext cx="116732" cy="18806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Box 12">
              <a:extLst>
                <a:ext uri="{FF2B5EF4-FFF2-40B4-BE49-F238E27FC236}">
                  <a16:creationId xmlns:a16="http://schemas.microsoft.com/office/drawing/2014/main" id="{F2B7476E-F159-4366-A70E-D3B178388868}"/>
                </a:ext>
              </a:extLst>
            </p:cNvPr>
            <p:cNvSpPr txBox="1"/>
            <p:nvPr/>
          </p:nvSpPr>
          <p:spPr>
            <a:xfrm>
              <a:off x="4244732" y="3836248"/>
              <a:ext cx="853119" cy="307777"/>
            </a:xfrm>
            <a:prstGeom prst="rect">
              <a:avLst/>
            </a:prstGeom>
            <a:noFill/>
          </p:spPr>
          <p:txBody>
            <a:bodyPr wrap="none" rtlCol="0">
              <a:spAutoFit/>
            </a:bodyPr>
            <a:lstStyle/>
            <a:p>
              <a:r>
                <a:rPr lang="de-DE" sz="1400" dirty="0"/>
                <a:t>27 kg/m²</a:t>
              </a:r>
            </a:p>
          </p:txBody>
        </p:sp>
      </p:grpSp>
      <p:sp>
        <p:nvSpPr>
          <p:cNvPr id="14" name="TextBox 13">
            <a:extLst>
              <a:ext uri="{FF2B5EF4-FFF2-40B4-BE49-F238E27FC236}">
                <a16:creationId xmlns:a16="http://schemas.microsoft.com/office/drawing/2014/main" id="{DA4D3C78-CA5C-4FFA-A2A0-2815C89D1CDC}"/>
              </a:ext>
            </a:extLst>
          </p:cNvPr>
          <p:cNvSpPr txBox="1"/>
          <p:nvPr/>
        </p:nvSpPr>
        <p:spPr>
          <a:xfrm>
            <a:off x="6065808" y="1650906"/>
            <a:ext cx="5422878" cy="707886"/>
          </a:xfrm>
          <a:prstGeom prst="rect">
            <a:avLst/>
          </a:prstGeom>
          <a:noFill/>
        </p:spPr>
        <p:txBody>
          <a:bodyPr wrap="square">
            <a:spAutoFit/>
          </a:bodyPr>
          <a:lstStyle/>
          <a:p>
            <a:pPr eaLnBrk="1" hangingPunct="1">
              <a:spcBef>
                <a:spcPct val="0"/>
              </a:spcBef>
              <a:defRPr/>
            </a:pPr>
            <a:r>
              <a:rPr lang="en-US" altLang="de-DE" sz="2000" dirty="0">
                <a:solidFill>
                  <a:schemeClr val="tx1">
                    <a:lumMod val="65000"/>
                    <a:lumOff val="35000"/>
                  </a:schemeClr>
                </a:solidFill>
                <a:latin typeface="Arial" charset="0"/>
                <a:ea typeface="+mn-ea"/>
              </a:rPr>
              <a:t>Uniaxially tracked mirrors concentrate sunlight onto an absorber where heat is generated</a:t>
            </a:r>
          </a:p>
        </p:txBody>
      </p:sp>
    </p:spTree>
    <p:extLst>
      <p:ext uri="{BB962C8B-B14F-4D97-AF65-F5344CB8AC3E}">
        <p14:creationId xmlns:p14="http://schemas.microsoft.com/office/powerpoint/2010/main" val="4103152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DE753C-3242-4A14-A633-221325FE56A4}"/>
              </a:ext>
            </a:extLst>
          </p:cNvPr>
          <p:cNvSpPr>
            <a:spLocks noGrp="1"/>
          </p:cNvSpPr>
          <p:nvPr>
            <p:ph type="sldNum" sz="quarter" idx="12"/>
          </p:nvPr>
        </p:nvSpPr>
        <p:spPr/>
        <p:txBody>
          <a:bodyPr/>
          <a:lstStyle/>
          <a:p>
            <a:fld id="{837BD54B-E92B-48D5-8440-1D6FC5D1A4B2}" type="slidenum">
              <a:rPr lang="en-IE" smtClean="0"/>
              <a:pPr/>
              <a:t>4</a:t>
            </a:fld>
            <a:endParaRPr lang="en-IE"/>
          </a:p>
        </p:txBody>
      </p:sp>
      <p:sp>
        <p:nvSpPr>
          <p:cNvPr id="10" name="TextBox 9">
            <a:extLst>
              <a:ext uri="{FF2B5EF4-FFF2-40B4-BE49-F238E27FC236}">
                <a16:creationId xmlns:a16="http://schemas.microsoft.com/office/drawing/2014/main" id="{6FB6899A-57DC-4575-866C-BD32B209A886}"/>
              </a:ext>
            </a:extLst>
          </p:cNvPr>
          <p:cNvSpPr txBox="1"/>
          <p:nvPr/>
        </p:nvSpPr>
        <p:spPr>
          <a:xfrm>
            <a:off x="297762" y="466449"/>
            <a:ext cx="6273682" cy="646331"/>
          </a:xfrm>
          <a:prstGeom prst="rect">
            <a:avLst/>
          </a:prstGeom>
          <a:noFill/>
        </p:spPr>
        <p:txBody>
          <a:bodyPr wrap="square" lIns="91440" tIns="45720" rIns="91440" bIns="45720" rtlCol="0" anchor="t">
            <a:spAutoFit/>
          </a:bodyPr>
          <a:lstStyle/>
          <a:p>
            <a:pPr algn="r"/>
            <a:r>
              <a:rPr lang="fr-FR" sz="3600" b="1" dirty="0">
                <a:solidFill>
                  <a:srgbClr val="F9B200"/>
                </a:solidFill>
              </a:rPr>
              <a:t>Fresnel Collector – Components</a:t>
            </a:r>
            <a:endParaRPr lang="fr-FR" sz="3600" b="1" dirty="0">
              <a:solidFill>
                <a:srgbClr val="F9B200"/>
              </a:solidFill>
              <a:cs typeface="Calibri"/>
            </a:endParaRPr>
          </a:p>
        </p:txBody>
      </p:sp>
      <p:pic>
        <p:nvPicPr>
          <p:cNvPr id="2" name="Grafik 3">
            <a:extLst>
              <a:ext uri="{FF2B5EF4-FFF2-40B4-BE49-F238E27FC236}">
                <a16:creationId xmlns:a16="http://schemas.microsoft.com/office/drawing/2014/main" id="{5D95DE34-D2A2-410A-9029-F249D9164D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7253" y="2344771"/>
            <a:ext cx="2743200" cy="1473693"/>
          </a:xfrm>
          <a:prstGeom prst="rect">
            <a:avLst/>
          </a:prstGeom>
        </p:spPr>
      </p:pic>
      <p:pic>
        <p:nvPicPr>
          <p:cNvPr id="6" name="Grafik 6">
            <a:extLst>
              <a:ext uri="{FF2B5EF4-FFF2-40B4-BE49-F238E27FC236}">
                <a16:creationId xmlns:a16="http://schemas.microsoft.com/office/drawing/2014/main" id="{A9F2A23F-F40B-43A3-B205-752CACD790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5224" y="2339409"/>
            <a:ext cx="2877670" cy="1484417"/>
          </a:xfrm>
          <a:prstGeom prst="rect">
            <a:avLst/>
          </a:prstGeom>
        </p:spPr>
      </p:pic>
      <p:pic>
        <p:nvPicPr>
          <p:cNvPr id="7" name="Grafik 7" descr="Ein Bild, das draußen, Geländer enthält.&#10;&#10;Beschreibung automatisch generiert.">
            <a:extLst>
              <a:ext uri="{FF2B5EF4-FFF2-40B4-BE49-F238E27FC236}">
                <a16:creationId xmlns:a16="http://schemas.microsoft.com/office/drawing/2014/main" id="{8EA9C17E-94C1-4FDF-925A-FE3BE8368B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77253" y="4640519"/>
            <a:ext cx="2743200" cy="1633491"/>
          </a:xfrm>
          <a:prstGeom prst="rect">
            <a:avLst/>
          </a:prstGeom>
        </p:spPr>
      </p:pic>
      <p:sp>
        <p:nvSpPr>
          <p:cNvPr id="9" name="Textfeld 8">
            <a:extLst>
              <a:ext uri="{FF2B5EF4-FFF2-40B4-BE49-F238E27FC236}">
                <a16:creationId xmlns:a16="http://schemas.microsoft.com/office/drawing/2014/main" id="{6D0F0034-2098-4EC6-A042-6F43B88927EC}"/>
              </a:ext>
            </a:extLst>
          </p:cNvPr>
          <p:cNvSpPr txBox="1"/>
          <p:nvPr/>
        </p:nvSpPr>
        <p:spPr>
          <a:xfrm>
            <a:off x="1855694" y="190051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rial"/>
              </a:rPr>
              <a:t>Mirror system (robust)</a:t>
            </a:r>
          </a:p>
        </p:txBody>
      </p:sp>
      <p:sp>
        <p:nvSpPr>
          <p:cNvPr id="13" name="Textfeld 12">
            <a:extLst>
              <a:ext uri="{FF2B5EF4-FFF2-40B4-BE49-F238E27FC236}">
                <a16:creationId xmlns:a16="http://schemas.microsoft.com/office/drawing/2014/main" id="{7DACA6B8-BAF3-4D03-8801-544DC9EBAB9F}"/>
              </a:ext>
            </a:extLst>
          </p:cNvPr>
          <p:cNvSpPr txBox="1"/>
          <p:nvPr/>
        </p:nvSpPr>
        <p:spPr>
          <a:xfrm>
            <a:off x="1777253" y="4197724"/>
            <a:ext cx="33147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rial"/>
              </a:rPr>
              <a:t>Support Structure (lightweight)</a:t>
            </a:r>
          </a:p>
        </p:txBody>
      </p:sp>
      <p:sp>
        <p:nvSpPr>
          <p:cNvPr id="14" name="Textfeld 13">
            <a:extLst>
              <a:ext uri="{FF2B5EF4-FFF2-40B4-BE49-F238E27FC236}">
                <a16:creationId xmlns:a16="http://schemas.microsoft.com/office/drawing/2014/main" id="{6FAEE2F3-D623-42F7-BFC4-DD5AEED7FE6E}"/>
              </a:ext>
            </a:extLst>
          </p:cNvPr>
          <p:cNvSpPr txBox="1"/>
          <p:nvPr/>
        </p:nvSpPr>
        <p:spPr>
          <a:xfrm>
            <a:off x="7055224" y="1945341"/>
            <a:ext cx="35836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rial"/>
              </a:rPr>
              <a:t>Absorber tube (high efficiency)</a:t>
            </a:r>
          </a:p>
        </p:txBody>
      </p:sp>
      <p:sp>
        <p:nvSpPr>
          <p:cNvPr id="15" name="Textfeld 14">
            <a:extLst>
              <a:ext uri="{FF2B5EF4-FFF2-40B4-BE49-F238E27FC236}">
                <a16:creationId xmlns:a16="http://schemas.microsoft.com/office/drawing/2014/main" id="{531C8A6F-D837-4AC9-B0C6-9DC6244DF75B}"/>
              </a:ext>
            </a:extLst>
          </p:cNvPr>
          <p:cNvSpPr txBox="1"/>
          <p:nvPr/>
        </p:nvSpPr>
        <p:spPr>
          <a:xfrm>
            <a:off x="7268135" y="4152900"/>
            <a:ext cx="31578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Arial"/>
              </a:rPr>
              <a:t>Control system (smart control)</a:t>
            </a:r>
            <a:endParaRPr lang="de-DE" dirty="0"/>
          </a:p>
        </p:txBody>
      </p:sp>
      <p:pic>
        <p:nvPicPr>
          <p:cNvPr id="11" name="Picture 10">
            <a:extLst>
              <a:ext uri="{FF2B5EF4-FFF2-40B4-BE49-F238E27FC236}">
                <a16:creationId xmlns:a16="http://schemas.microsoft.com/office/drawing/2014/main" id="{993D01F8-5ABB-403B-A2F1-66A9EA95A95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16238" y="4509017"/>
            <a:ext cx="2519320" cy="1803903"/>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A9B2DA31-8F2F-4339-85EE-3D5A459F07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7043" y="926595"/>
            <a:ext cx="2783663" cy="609593"/>
          </a:xfrm>
          <a:prstGeom prst="rect">
            <a:avLst/>
          </a:prstGeom>
        </p:spPr>
      </p:pic>
    </p:spTree>
    <p:extLst>
      <p:ext uri="{BB962C8B-B14F-4D97-AF65-F5344CB8AC3E}">
        <p14:creationId xmlns:p14="http://schemas.microsoft.com/office/powerpoint/2010/main" val="636187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DE753C-3242-4A14-A633-221325FE56A4}"/>
              </a:ext>
            </a:extLst>
          </p:cNvPr>
          <p:cNvSpPr>
            <a:spLocks noGrp="1"/>
          </p:cNvSpPr>
          <p:nvPr>
            <p:ph type="sldNum" sz="quarter" idx="12"/>
          </p:nvPr>
        </p:nvSpPr>
        <p:spPr/>
        <p:txBody>
          <a:bodyPr/>
          <a:lstStyle/>
          <a:p>
            <a:fld id="{837BD54B-E92B-48D5-8440-1D6FC5D1A4B2}" type="slidenum">
              <a:rPr lang="en-IE" smtClean="0"/>
              <a:pPr/>
              <a:t>5</a:t>
            </a:fld>
            <a:endParaRPr lang="en-IE"/>
          </a:p>
        </p:txBody>
      </p:sp>
      <p:sp>
        <p:nvSpPr>
          <p:cNvPr id="10" name="TextBox 9">
            <a:extLst>
              <a:ext uri="{FF2B5EF4-FFF2-40B4-BE49-F238E27FC236}">
                <a16:creationId xmlns:a16="http://schemas.microsoft.com/office/drawing/2014/main" id="{6FB6899A-57DC-4575-866C-BD32B209A886}"/>
              </a:ext>
            </a:extLst>
          </p:cNvPr>
          <p:cNvSpPr txBox="1"/>
          <p:nvPr/>
        </p:nvSpPr>
        <p:spPr>
          <a:xfrm>
            <a:off x="0" y="301842"/>
            <a:ext cx="8016197" cy="646331"/>
          </a:xfrm>
          <a:prstGeom prst="rect">
            <a:avLst/>
          </a:prstGeom>
          <a:noFill/>
        </p:spPr>
        <p:txBody>
          <a:bodyPr wrap="square" lIns="91440" tIns="45720" rIns="91440" bIns="45720" rtlCol="0" anchor="t">
            <a:spAutoFit/>
          </a:bodyPr>
          <a:lstStyle/>
          <a:p>
            <a:pPr algn="r"/>
            <a:r>
              <a:rPr lang="fr-FR" sz="3600" b="1" dirty="0">
                <a:solidFill>
                  <a:srgbClr val="F9B200"/>
                </a:solidFill>
              </a:rPr>
              <a:t>Fresnel Collector – </a:t>
            </a:r>
            <a:r>
              <a:rPr lang="en-GB" sz="3600" b="1" dirty="0">
                <a:solidFill>
                  <a:srgbClr val="F9B200"/>
                </a:solidFill>
              </a:rPr>
              <a:t>Technology overview</a:t>
            </a:r>
            <a:endParaRPr lang="en-GB" dirty="0"/>
          </a:p>
        </p:txBody>
      </p:sp>
      <p:sp>
        <p:nvSpPr>
          <p:cNvPr id="11" name="Textfeld 10">
            <a:extLst>
              <a:ext uri="{FF2B5EF4-FFF2-40B4-BE49-F238E27FC236}">
                <a16:creationId xmlns:a16="http://schemas.microsoft.com/office/drawing/2014/main" id="{78237462-C6E9-4DE1-82CA-1A422E98B65C}"/>
              </a:ext>
            </a:extLst>
          </p:cNvPr>
          <p:cNvSpPr txBox="1"/>
          <p:nvPr/>
        </p:nvSpPr>
        <p:spPr>
          <a:xfrm>
            <a:off x="418839" y="948173"/>
            <a:ext cx="5446154" cy="4247317"/>
          </a:xfrm>
          <a:prstGeom prst="rect">
            <a:avLst/>
          </a:prstGeom>
          <a:noFill/>
        </p:spPr>
        <p:txBody>
          <a:bodyPr wrap="square" lIns="91440" tIns="45720" rIns="91440" bIns="45720" rtlCol="0" anchor="t">
            <a:spAutoFit/>
          </a:bodyPr>
          <a:lstStyle/>
          <a:p>
            <a:r>
              <a:rPr lang="en-US" b="1" dirty="0"/>
              <a:t>Higher ground usage factor</a:t>
            </a:r>
            <a:br>
              <a:rPr lang="en-US" dirty="0"/>
            </a:br>
            <a:r>
              <a:rPr lang="en-US" dirty="0"/>
              <a:t>~65% higher space efficiency (mirror area / ground area) </a:t>
            </a:r>
          </a:p>
          <a:p>
            <a:r>
              <a:rPr lang="en-US" dirty="0"/>
              <a:t>Space needs: 1 MW</a:t>
            </a:r>
            <a:r>
              <a:rPr lang="en-US" baseline="-25000" dirty="0"/>
              <a:t>th</a:t>
            </a:r>
            <a:r>
              <a:rPr lang="en-US" dirty="0"/>
              <a:t> uses ~ 3000 m²</a:t>
            </a:r>
          </a:p>
          <a:p>
            <a:endParaRPr lang="en-US" dirty="0"/>
          </a:p>
          <a:p>
            <a:r>
              <a:rPr lang="en-US" b="1" dirty="0"/>
              <a:t>Low wind load</a:t>
            </a:r>
            <a:br>
              <a:rPr lang="en-US" dirty="0"/>
            </a:br>
            <a:r>
              <a:rPr lang="en-US" dirty="0"/>
              <a:t>Low exposure to wind </a:t>
            </a:r>
            <a:r>
              <a:rPr lang="en-US" dirty="0">
                <a:sym typeface="Wingdings" panose="05000000000000000000" pitchFamily="2" charset="2"/>
              </a:rPr>
              <a:t></a:t>
            </a:r>
            <a:r>
              <a:rPr lang="en-US" dirty="0"/>
              <a:t> less structural loads</a:t>
            </a:r>
            <a:endParaRPr lang="en-US" dirty="0">
              <a:cs typeface="Calibri"/>
            </a:endParaRPr>
          </a:p>
          <a:p>
            <a:endParaRPr lang="en-US" dirty="0"/>
          </a:p>
          <a:p>
            <a:r>
              <a:rPr lang="en-US" b="1" dirty="0"/>
              <a:t>Good weight distribution</a:t>
            </a:r>
            <a:br>
              <a:rPr lang="en-US" dirty="0"/>
            </a:br>
            <a:r>
              <a:rPr lang="en-US" dirty="0"/>
              <a:t>Even distribution of the weight on the ground</a:t>
            </a:r>
            <a:endParaRPr lang="en-US" dirty="0">
              <a:cs typeface="Calibri"/>
            </a:endParaRPr>
          </a:p>
          <a:p>
            <a:endParaRPr lang="en-US" dirty="0"/>
          </a:p>
          <a:p>
            <a:r>
              <a:rPr lang="en-US" b="1" dirty="0"/>
              <a:t>Automatic operation, </a:t>
            </a:r>
            <a:r>
              <a:rPr lang="en-US" dirty="0"/>
              <a:t>from sunrise to sunset</a:t>
            </a:r>
            <a:br>
              <a:rPr lang="en-US" dirty="0"/>
            </a:br>
            <a:r>
              <a:rPr lang="en-US" dirty="0"/>
              <a:t>Cleaning designs: automatic or manual</a:t>
            </a:r>
          </a:p>
          <a:p>
            <a:endParaRPr lang="en-US" dirty="0">
              <a:cs typeface="Calibri"/>
            </a:endParaRPr>
          </a:p>
          <a:p>
            <a:r>
              <a:rPr lang="en-US" b="1" dirty="0">
                <a:cs typeface="Calibri"/>
              </a:rPr>
              <a:t>Low dust accumulation</a:t>
            </a:r>
            <a:r>
              <a:rPr lang="en-US" dirty="0">
                <a:cs typeface="Calibri"/>
              </a:rPr>
              <a:t>: stow position (e.g., 18h to 6h), self cleaning</a:t>
            </a:r>
          </a:p>
        </p:txBody>
      </p:sp>
      <p:pic>
        <p:nvPicPr>
          <p:cNvPr id="7" name="Picture 3">
            <a:extLst>
              <a:ext uri="{FF2B5EF4-FFF2-40B4-BE49-F238E27FC236}">
                <a16:creationId xmlns:a16="http://schemas.microsoft.com/office/drawing/2014/main" id="{AB17BA1F-CEC9-4458-95DC-C2FE1074A6B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78404" y="1748331"/>
            <a:ext cx="3543035" cy="3064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Text&#10;&#10;Description automatically generated with medium confidence">
            <a:extLst>
              <a:ext uri="{FF2B5EF4-FFF2-40B4-BE49-F238E27FC236}">
                <a16:creationId xmlns:a16="http://schemas.microsoft.com/office/drawing/2014/main" id="{048C3C8E-51B2-4C82-8E1E-6A737989F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608" y="948173"/>
            <a:ext cx="2783663" cy="609593"/>
          </a:xfrm>
          <a:prstGeom prst="rect">
            <a:avLst/>
          </a:prstGeom>
        </p:spPr>
      </p:pic>
      <p:pic>
        <p:nvPicPr>
          <p:cNvPr id="4" name="Picture 3" descr="A picture containing text, scale, device, screenshot&#10;&#10;Description automatically generated">
            <a:extLst>
              <a:ext uri="{FF2B5EF4-FFF2-40B4-BE49-F238E27FC236}">
                <a16:creationId xmlns:a16="http://schemas.microsoft.com/office/drawing/2014/main" id="{3B50E5F0-1CAE-4F61-8CD4-E2D92E7868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3515" y="4979366"/>
            <a:ext cx="8138809" cy="1415445"/>
          </a:xfrm>
          <a:prstGeom prst="rect">
            <a:avLst/>
          </a:prstGeom>
        </p:spPr>
      </p:pic>
    </p:spTree>
    <p:extLst>
      <p:ext uri="{BB962C8B-B14F-4D97-AF65-F5344CB8AC3E}">
        <p14:creationId xmlns:p14="http://schemas.microsoft.com/office/powerpoint/2010/main" val="1459604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C055D7A-5378-4967-8755-011DA47ECBE7}"/>
              </a:ext>
            </a:extLst>
          </p:cNvPr>
          <p:cNvSpPr>
            <a:spLocks noGrp="1"/>
          </p:cNvSpPr>
          <p:nvPr>
            <p:ph type="sldNum" sz="quarter" idx="12"/>
          </p:nvPr>
        </p:nvSpPr>
        <p:spPr/>
        <p:txBody>
          <a:bodyPr/>
          <a:lstStyle/>
          <a:p>
            <a:fld id="{837BD54B-E92B-48D5-8440-1D6FC5D1A4B2}" type="slidenum">
              <a:rPr lang="en-IE" smtClean="0"/>
              <a:pPr/>
              <a:t>6</a:t>
            </a:fld>
            <a:endParaRPr lang="en-IE"/>
          </a:p>
        </p:txBody>
      </p:sp>
      <p:sp>
        <p:nvSpPr>
          <p:cNvPr id="5" name="TextBox 9">
            <a:extLst>
              <a:ext uri="{FF2B5EF4-FFF2-40B4-BE49-F238E27FC236}">
                <a16:creationId xmlns:a16="http://schemas.microsoft.com/office/drawing/2014/main" id="{569164FD-FD3F-42D5-BDB7-2808F61FB9F7}"/>
              </a:ext>
            </a:extLst>
          </p:cNvPr>
          <p:cNvSpPr txBox="1"/>
          <p:nvPr/>
        </p:nvSpPr>
        <p:spPr>
          <a:xfrm>
            <a:off x="0" y="402681"/>
            <a:ext cx="8959043" cy="646331"/>
          </a:xfrm>
          <a:prstGeom prst="rect">
            <a:avLst/>
          </a:prstGeom>
          <a:noFill/>
        </p:spPr>
        <p:txBody>
          <a:bodyPr wrap="square" lIns="91440" tIns="45720" rIns="91440" bIns="45720" rtlCol="0" anchor="t">
            <a:spAutoFit/>
          </a:bodyPr>
          <a:lstStyle/>
          <a:p>
            <a:pPr algn="r"/>
            <a:r>
              <a:rPr lang="fr-FR" sz="3600" b="1" dirty="0">
                <a:solidFill>
                  <a:srgbClr val="F9B200"/>
                </a:solidFill>
              </a:rPr>
              <a:t>Fresnel System – Steam </a:t>
            </a:r>
            <a:r>
              <a:rPr lang="en-US" sz="3600" b="1" dirty="0">
                <a:solidFill>
                  <a:srgbClr val="F9B200"/>
                </a:solidFill>
              </a:rPr>
              <a:t>generation</a:t>
            </a:r>
            <a:r>
              <a:rPr lang="fr-FR" sz="3600" b="1" dirty="0">
                <a:solidFill>
                  <a:srgbClr val="F9B200"/>
                </a:solidFill>
              </a:rPr>
              <a:t> concept</a:t>
            </a:r>
            <a:endParaRPr lang="fr-FR" sz="3600" b="1" dirty="0">
              <a:solidFill>
                <a:srgbClr val="F9B200"/>
              </a:solidFill>
              <a:cs typeface="Calibri"/>
            </a:endParaRPr>
          </a:p>
        </p:txBody>
      </p:sp>
      <p:pic>
        <p:nvPicPr>
          <p:cNvPr id="6" name="Bild 4">
            <a:extLst>
              <a:ext uri="{FF2B5EF4-FFF2-40B4-BE49-F238E27FC236}">
                <a16:creationId xmlns:a16="http://schemas.microsoft.com/office/drawing/2014/main" id="{6D9B9F79-3D46-490D-83B0-5558FE5B0C21}"/>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561466" y="1753633"/>
            <a:ext cx="11341441" cy="1749448"/>
          </a:xfrm>
          <a:prstGeom prst="rect">
            <a:avLst/>
          </a:prstGeom>
          <a:noFill/>
          <a:ln>
            <a:noFill/>
          </a:ln>
        </p:spPr>
      </p:pic>
      <p:pic>
        <p:nvPicPr>
          <p:cNvPr id="8" name="Picture 7" descr="Text&#10;&#10;Description automatically generated with medium confidence">
            <a:extLst>
              <a:ext uri="{FF2B5EF4-FFF2-40B4-BE49-F238E27FC236}">
                <a16:creationId xmlns:a16="http://schemas.microsoft.com/office/drawing/2014/main" id="{D0EB3B8B-CC65-4FF9-8185-B6261161E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9244" y="873041"/>
            <a:ext cx="2783663" cy="609593"/>
          </a:xfrm>
          <a:prstGeom prst="rect">
            <a:avLst/>
          </a:prstGeom>
        </p:spPr>
      </p:pic>
      <p:pic>
        <p:nvPicPr>
          <p:cNvPr id="9" name="Picture 8" descr="Diagram&#10;&#10;Description automatically generated">
            <a:extLst>
              <a:ext uri="{FF2B5EF4-FFF2-40B4-BE49-F238E27FC236}">
                <a16:creationId xmlns:a16="http://schemas.microsoft.com/office/drawing/2014/main" id="{AFDD9BD2-B3AB-46E2-BCC1-70884F264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134" y="3667874"/>
            <a:ext cx="8146894" cy="2688475"/>
          </a:xfrm>
          <a:prstGeom prst="rect">
            <a:avLst/>
          </a:prstGeom>
        </p:spPr>
      </p:pic>
    </p:spTree>
    <p:extLst>
      <p:ext uri="{BB962C8B-B14F-4D97-AF65-F5344CB8AC3E}">
        <p14:creationId xmlns:p14="http://schemas.microsoft.com/office/powerpoint/2010/main" val="1678604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DE753C-3242-4A14-A633-221325FE56A4}"/>
              </a:ext>
            </a:extLst>
          </p:cNvPr>
          <p:cNvSpPr>
            <a:spLocks noGrp="1"/>
          </p:cNvSpPr>
          <p:nvPr>
            <p:ph type="sldNum" sz="quarter" idx="12"/>
          </p:nvPr>
        </p:nvSpPr>
        <p:spPr/>
        <p:txBody>
          <a:bodyPr/>
          <a:lstStyle/>
          <a:p>
            <a:fld id="{837BD54B-E92B-48D5-8440-1D6FC5D1A4B2}" type="slidenum">
              <a:rPr lang="en-IE" smtClean="0"/>
              <a:pPr/>
              <a:t>7</a:t>
            </a:fld>
            <a:endParaRPr lang="en-IE"/>
          </a:p>
        </p:txBody>
      </p:sp>
      <p:sp>
        <p:nvSpPr>
          <p:cNvPr id="10" name="TextBox 9">
            <a:extLst>
              <a:ext uri="{FF2B5EF4-FFF2-40B4-BE49-F238E27FC236}">
                <a16:creationId xmlns:a16="http://schemas.microsoft.com/office/drawing/2014/main" id="{6FB6899A-57DC-4575-866C-BD32B209A886}"/>
              </a:ext>
            </a:extLst>
          </p:cNvPr>
          <p:cNvSpPr txBox="1"/>
          <p:nvPr/>
        </p:nvSpPr>
        <p:spPr>
          <a:xfrm>
            <a:off x="291830" y="415824"/>
            <a:ext cx="6184250" cy="646331"/>
          </a:xfrm>
          <a:prstGeom prst="rect">
            <a:avLst/>
          </a:prstGeom>
          <a:noFill/>
        </p:spPr>
        <p:txBody>
          <a:bodyPr wrap="square" lIns="91440" tIns="45720" rIns="91440" bIns="45720" rtlCol="0" anchor="t">
            <a:spAutoFit/>
          </a:bodyPr>
          <a:lstStyle/>
          <a:p>
            <a:pPr algn="r"/>
            <a:r>
              <a:rPr lang="fr-FR" sz="3600" b="1" dirty="0">
                <a:solidFill>
                  <a:srgbClr val="F9B200"/>
                </a:solidFill>
              </a:rPr>
              <a:t>Fresnel System – Steam </a:t>
            </a:r>
            <a:r>
              <a:rPr lang="fr-FR" sz="3600" b="1" dirty="0" err="1">
                <a:solidFill>
                  <a:srgbClr val="F9B200"/>
                </a:solidFill>
              </a:rPr>
              <a:t>drum</a:t>
            </a:r>
            <a:endParaRPr lang="fr-FR" sz="3600" b="1" dirty="0">
              <a:solidFill>
                <a:srgbClr val="F9B200"/>
              </a:solidFill>
              <a:cs typeface="Calibri"/>
            </a:endParaRPr>
          </a:p>
        </p:txBody>
      </p:sp>
      <p:sp>
        <p:nvSpPr>
          <p:cNvPr id="4" name="Textfeld 3">
            <a:extLst>
              <a:ext uri="{FF2B5EF4-FFF2-40B4-BE49-F238E27FC236}">
                <a16:creationId xmlns:a16="http://schemas.microsoft.com/office/drawing/2014/main" id="{9B4C09C7-5B00-4F79-8FAC-4B1796B77E47}"/>
              </a:ext>
            </a:extLst>
          </p:cNvPr>
          <p:cNvSpPr txBox="1"/>
          <p:nvPr/>
        </p:nvSpPr>
        <p:spPr>
          <a:xfrm>
            <a:off x="533400" y="3640341"/>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Arial"/>
              </a:rPr>
              <a:t>Large pressure vessel </a:t>
            </a:r>
            <a:endParaRPr lang="de-DE" dirty="0"/>
          </a:p>
          <a:p>
            <a:endParaRPr lang="de-DE" sz="1600" b="1" dirty="0">
              <a:latin typeface="Arial"/>
            </a:endParaRPr>
          </a:p>
          <a:p>
            <a:r>
              <a:rPr lang="en-US" sz="1600" b="1" dirty="0">
                <a:latin typeface="Arial"/>
              </a:rPr>
              <a:t>mainly filled with liquid water (80% of volume)</a:t>
            </a:r>
            <a:endParaRPr lang="en-US" sz="1600" b="1" dirty="0">
              <a:latin typeface="Arial"/>
              <a:cs typeface="Arial"/>
            </a:endParaRPr>
          </a:p>
          <a:p>
            <a:endParaRPr lang="de-DE" sz="1600" b="1" dirty="0">
              <a:latin typeface="Arial"/>
            </a:endParaRPr>
          </a:p>
          <a:p>
            <a:r>
              <a:rPr lang="en-US" sz="1600" b="1" dirty="0">
                <a:latin typeface="Arial"/>
              </a:rPr>
              <a:t>partly filled with steam </a:t>
            </a:r>
            <a:br>
              <a:rPr lang="en-US" sz="1600" b="1" dirty="0">
                <a:latin typeface="Arial"/>
              </a:rPr>
            </a:br>
            <a:r>
              <a:rPr lang="en-US" sz="1600" b="1" dirty="0">
                <a:latin typeface="Arial"/>
              </a:rPr>
              <a:t>(20% of volume)</a:t>
            </a:r>
            <a:endParaRPr lang="en-US" sz="1600" b="1" dirty="0">
              <a:latin typeface="Arial"/>
              <a:cs typeface="Arial"/>
            </a:endParaRPr>
          </a:p>
        </p:txBody>
      </p:sp>
      <p:sp>
        <p:nvSpPr>
          <p:cNvPr id="12" name="Textfeld 11">
            <a:extLst>
              <a:ext uri="{FF2B5EF4-FFF2-40B4-BE49-F238E27FC236}">
                <a16:creationId xmlns:a16="http://schemas.microsoft.com/office/drawing/2014/main" id="{3F0993F9-417A-48AE-AC2E-647E615A85BA}"/>
              </a:ext>
            </a:extLst>
          </p:cNvPr>
          <p:cNvSpPr txBox="1"/>
          <p:nvPr/>
        </p:nvSpPr>
        <p:spPr>
          <a:xfrm>
            <a:off x="9273988" y="3746056"/>
            <a:ext cx="27432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rial"/>
              </a:rPr>
              <a:t>Additional Functions of Storage</a:t>
            </a:r>
          </a:p>
          <a:p>
            <a:pPr marL="285750" indent="-285750">
              <a:buFont typeface="Arial"/>
              <a:buChar char="•"/>
            </a:pPr>
            <a:r>
              <a:rPr lang="en-US" sz="1600">
                <a:latin typeface="Arial"/>
              </a:rPr>
              <a:t>Two-phase separation</a:t>
            </a:r>
            <a:endParaRPr lang="en-US" sz="1600">
              <a:latin typeface="Arial"/>
              <a:cs typeface="Arial"/>
            </a:endParaRPr>
          </a:p>
          <a:p>
            <a:pPr marL="285750" indent="-285750">
              <a:buFont typeface="Arial"/>
              <a:buChar char="•"/>
            </a:pPr>
            <a:r>
              <a:rPr lang="en-US" sz="1600">
                <a:latin typeface="Arial"/>
              </a:rPr>
              <a:t>Expansion Vessel</a:t>
            </a:r>
            <a:endParaRPr lang="en-US" sz="1600">
              <a:latin typeface="Arial"/>
              <a:cs typeface="Arial"/>
            </a:endParaRPr>
          </a:p>
          <a:p>
            <a:pPr marL="285750" indent="-285750">
              <a:buFont typeface="Arial"/>
              <a:buChar char="•"/>
            </a:pPr>
            <a:r>
              <a:rPr lang="en-US" sz="1600">
                <a:latin typeface="Arial"/>
              </a:rPr>
              <a:t>Steam pressurization</a:t>
            </a:r>
            <a:endParaRPr lang="en-US" sz="1600">
              <a:latin typeface="Arial"/>
              <a:cs typeface="Arial"/>
            </a:endParaRPr>
          </a:p>
          <a:p>
            <a:pPr marL="285750" indent="-285750">
              <a:buFont typeface="Arial"/>
              <a:buChar char="•"/>
            </a:pPr>
            <a:r>
              <a:rPr lang="en-US" sz="1600">
                <a:latin typeface="Arial"/>
              </a:rPr>
              <a:t>Blow-down</a:t>
            </a:r>
            <a:endParaRPr lang="en-US" sz="1600">
              <a:latin typeface="Arial"/>
              <a:cs typeface="Arial"/>
            </a:endParaRPr>
          </a:p>
          <a:p>
            <a:pPr marL="285750" indent="-285750">
              <a:buFont typeface="Arial"/>
              <a:buChar char="•"/>
            </a:pPr>
            <a:r>
              <a:rPr lang="en-US" sz="1600">
                <a:latin typeface="Arial"/>
              </a:rPr>
              <a:t>De-Aeration</a:t>
            </a:r>
            <a:endParaRPr lang="en-US" sz="1600">
              <a:latin typeface="Arial"/>
              <a:cs typeface="Arial"/>
            </a:endParaRPr>
          </a:p>
          <a:p>
            <a:pPr marL="285750" indent="-285750">
              <a:buFont typeface="Arial"/>
              <a:buChar char="•"/>
            </a:pPr>
            <a:r>
              <a:rPr lang="en-US" sz="1600">
                <a:latin typeface="Arial"/>
              </a:rPr>
              <a:t>Anti-Freeze protection</a:t>
            </a:r>
            <a:endParaRPr lang="en-US" sz="1600">
              <a:latin typeface="Arial"/>
              <a:cs typeface="Arial"/>
            </a:endParaRPr>
          </a:p>
        </p:txBody>
      </p:sp>
      <p:pic>
        <p:nvPicPr>
          <p:cNvPr id="6" name="Picture 5">
            <a:extLst>
              <a:ext uri="{FF2B5EF4-FFF2-40B4-BE49-F238E27FC236}">
                <a16:creationId xmlns:a16="http://schemas.microsoft.com/office/drawing/2014/main" id="{5FBD53BD-995E-4AF4-B0BF-39C8B9846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851702"/>
            <a:ext cx="5715000" cy="3219450"/>
          </a:xfrm>
          <a:prstGeom prst="rect">
            <a:avLst/>
          </a:prstGeom>
        </p:spPr>
      </p:pic>
      <p:sp>
        <p:nvSpPr>
          <p:cNvPr id="7" name="TextBox 6">
            <a:extLst>
              <a:ext uri="{FF2B5EF4-FFF2-40B4-BE49-F238E27FC236}">
                <a16:creationId xmlns:a16="http://schemas.microsoft.com/office/drawing/2014/main" id="{FB54DC85-EC03-438F-B399-9B40D38F428F}"/>
              </a:ext>
            </a:extLst>
          </p:cNvPr>
          <p:cNvSpPr txBox="1"/>
          <p:nvPr/>
        </p:nvSpPr>
        <p:spPr>
          <a:xfrm>
            <a:off x="1780854" y="2488247"/>
            <a:ext cx="2195666" cy="369332"/>
          </a:xfrm>
          <a:prstGeom prst="rect">
            <a:avLst/>
          </a:prstGeom>
          <a:noFill/>
        </p:spPr>
        <p:txBody>
          <a:bodyPr wrap="none" rtlCol="0">
            <a:spAutoFit/>
          </a:bodyPr>
          <a:lstStyle/>
          <a:p>
            <a:r>
              <a:rPr lang="de-DE" dirty="0"/>
              <a:t>Fresnel collector field</a:t>
            </a:r>
          </a:p>
        </p:txBody>
      </p:sp>
      <p:sp>
        <p:nvSpPr>
          <p:cNvPr id="8" name="Arrow: Right 7">
            <a:extLst>
              <a:ext uri="{FF2B5EF4-FFF2-40B4-BE49-F238E27FC236}">
                <a16:creationId xmlns:a16="http://schemas.microsoft.com/office/drawing/2014/main" id="{076821C3-8A29-4232-B708-65CBD43EE708}"/>
              </a:ext>
            </a:extLst>
          </p:cNvPr>
          <p:cNvSpPr/>
          <p:nvPr/>
        </p:nvSpPr>
        <p:spPr>
          <a:xfrm>
            <a:off x="4001311" y="2559807"/>
            <a:ext cx="324256" cy="166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Arrow: Right 12">
            <a:extLst>
              <a:ext uri="{FF2B5EF4-FFF2-40B4-BE49-F238E27FC236}">
                <a16:creationId xmlns:a16="http://schemas.microsoft.com/office/drawing/2014/main" id="{F2DAA795-4D50-4181-A90A-AA5F2FE8A02D}"/>
              </a:ext>
            </a:extLst>
          </p:cNvPr>
          <p:cNvSpPr/>
          <p:nvPr/>
        </p:nvSpPr>
        <p:spPr>
          <a:xfrm>
            <a:off x="8949732" y="2672913"/>
            <a:ext cx="324256" cy="166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Box 13">
            <a:extLst>
              <a:ext uri="{FF2B5EF4-FFF2-40B4-BE49-F238E27FC236}">
                <a16:creationId xmlns:a16="http://schemas.microsoft.com/office/drawing/2014/main" id="{FFB61377-B269-4675-820B-4EBEEB249E49}"/>
              </a:ext>
            </a:extLst>
          </p:cNvPr>
          <p:cNvSpPr txBox="1"/>
          <p:nvPr/>
        </p:nvSpPr>
        <p:spPr>
          <a:xfrm>
            <a:off x="9273988" y="2559807"/>
            <a:ext cx="2039469" cy="369332"/>
          </a:xfrm>
          <a:prstGeom prst="rect">
            <a:avLst/>
          </a:prstGeom>
          <a:noFill/>
        </p:spPr>
        <p:txBody>
          <a:bodyPr wrap="none" rtlCol="0">
            <a:spAutoFit/>
          </a:bodyPr>
          <a:lstStyle/>
          <a:p>
            <a:r>
              <a:rPr lang="de-DE" dirty="0"/>
              <a:t>Industrial processes</a:t>
            </a:r>
          </a:p>
        </p:txBody>
      </p:sp>
      <p:pic>
        <p:nvPicPr>
          <p:cNvPr id="15" name="Picture 14" descr="Text&#10;&#10;Description automatically generated with medium confidence">
            <a:extLst>
              <a:ext uri="{FF2B5EF4-FFF2-40B4-BE49-F238E27FC236}">
                <a16:creationId xmlns:a16="http://schemas.microsoft.com/office/drawing/2014/main" id="{BA630D5F-1DC5-498C-AB5D-7E954A481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608" y="948173"/>
            <a:ext cx="2783663" cy="609593"/>
          </a:xfrm>
          <a:prstGeom prst="rect">
            <a:avLst/>
          </a:prstGeom>
        </p:spPr>
      </p:pic>
    </p:spTree>
    <p:extLst>
      <p:ext uri="{BB962C8B-B14F-4D97-AF65-F5344CB8AC3E}">
        <p14:creationId xmlns:p14="http://schemas.microsoft.com/office/powerpoint/2010/main" val="3745167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DE753C-3242-4A14-A633-221325FE56A4}"/>
              </a:ext>
            </a:extLst>
          </p:cNvPr>
          <p:cNvSpPr>
            <a:spLocks noGrp="1"/>
          </p:cNvSpPr>
          <p:nvPr>
            <p:ph type="sldNum" sz="quarter" idx="12"/>
          </p:nvPr>
        </p:nvSpPr>
        <p:spPr/>
        <p:txBody>
          <a:bodyPr/>
          <a:lstStyle/>
          <a:p>
            <a:fld id="{837BD54B-E92B-48D5-8440-1D6FC5D1A4B2}" type="slidenum">
              <a:rPr lang="en-IE" smtClean="0"/>
              <a:pPr/>
              <a:t>8</a:t>
            </a:fld>
            <a:endParaRPr lang="en-IE"/>
          </a:p>
        </p:txBody>
      </p:sp>
      <p:sp>
        <p:nvSpPr>
          <p:cNvPr id="10" name="TextBox 9">
            <a:extLst>
              <a:ext uri="{FF2B5EF4-FFF2-40B4-BE49-F238E27FC236}">
                <a16:creationId xmlns:a16="http://schemas.microsoft.com/office/drawing/2014/main" id="{6FB6899A-57DC-4575-866C-BD32B209A886}"/>
              </a:ext>
            </a:extLst>
          </p:cNvPr>
          <p:cNvSpPr txBox="1"/>
          <p:nvPr/>
        </p:nvSpPr>
        <p:spPr>
          <a:xfrm>
            <a:off x="3513784" y="904287"/>
            <a:ext cx="7761275" cy="646331"/>
          </a:xfrm>
          <a:prstGeom prst="rect">
            <a:avLst/>
          </a:prstGeom>
          <a:noFill/>
        </p:spPr>
        <p:txBody>
          <a:bodyPr wrap="square" lIns="91440" tIns="45720" rIns="91440" bIns="45720" rtlCol="0" anchor="t">
            <a:spAutoFit/>
          </a:bodyPr>
          <a:lstStyle/>
          <a:p>
            <a:pPr algn="r"/>
            <a:r>
              <a:rPr lang="fr-FR" sz="3600" b="1" dirty="0">
                <a:solidFill>
                  <a:srgbClr val="F9B200"/>
                </a:solidFill>
              </a:rPr>
              <a:t>Fresnel System – Steam </a:t>
            </a:r>
            <a:r>
              <a:rPr lang="fr-FR" sz="3600" b="1" dirty="0" err="1">
                <a:solidFill>
                  <a:srgbClr val="F9B200"/>
                </a:solidFill>
              </a:rPr>
              <a:t>drum</a:t>
            </a:r>
            <a:endParaRPr lang="fr-FR" sz="3600" b="1" dirty="0">
              <a:solidFill>
                <a:srgbClr val="F9B200"/>
              </a:solidFill>
              <a:cs typeface="Calibri"/>
            </a:endParaRPr>
          </a:p>
        </p:txBody>
      </p:sp>
      <p:pic>
        <p:nvPicPr>
          <p:cNvPr id="5" name="Grafik 10" descr="Ein Bild, das Text enthält.&#10;&#10;Beschreibung automatisch generiert.">
            <a:extLst>
              <a:ext uri="{FF2B5EF4-FFF2-40B4-BE49-F238E27FC236}">
                <a16:creationId xmlns:a16="http://schemas.microsoft.com/office/drawing/2014/main" id="{9FFBAFA2-9299-4A4F-BE0D-F2A1664F75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283" y="616945"/>
            <a:ext cx="2743200" cy="606392"/>
          </a:xfrm>
          <a:prstGeom prst="rect">
            <a:avLst/>
          </a:prstGeom>
        </p:spPr>
      </p:pic>
      <p:pic>
        <p:nvPicPr>
          <p:cNvPr id="2" name="Grafik 5" descr="Ein Bild, das Himmel, Ebene, draußen, Metall enthält.&#10;&#10;Beschreibung automatisch generiert.">
            <a:extLst>
              <a:ext uri="{FF2B5EF4-FFF2-40B4-BE49-F238E27FC236}">
                <a16:creationId xmlns:a16="http://schemas.microsoft.com/office/drawing/2014/main" id="{58222165-1DC9-4D03-AEED-61C5EBA325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93576" y="1540450"/>
            <a:ext cx="8021169" cy="4852863"/>
          </a:xfrm>
          <a:prstGeom prst="rect">
            <a:avLst/>
          </a:prstGeom>
        </p:spPr>
      </p:pic>
    </p:spTree>
    <p:extLst>
      <p:ext uri="{BB962C8B-B14F-4D97-AF65-F5344CB8AC3E}">
        <p14:creationId xmlns:p14="http://schemas.microsoft.com/office/powerpoint/2010/main" val="1128708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DE753C-3242-4A14-A633-221325FE56A4}"/>
              </a:ext>
            </a:extLst>
          </p:cNvPr>
          <p:cNvSpPr>
            <a:spLocks noGrp="1"/>
          </p:cNvSpPr>
          <p:nvPr>
            <p:ph type="sldNum" sz="quarter" idx="12"/>
          </p:nvPr>
        </p:nvSpPr>
        <p:spPr/>
        <p:txBody>
          <a:bodyPr/>
          <a:lstStyle/>
          <a:p>
            <a:fld id="{837BD54B-E92B-48D5-8440-1D6FC5D1A4B2}" type="slidenum">
              <a:rPr lang="en-IE" smtClean="0"/>
              <a:pPr/>
              <a:t>9</a:t>
            </a:fld>
            <a:endParaRPr lang="en-IE"/>
          </a:p>
        </p:txBody>
      </p:sp>
      <p:sp>
        <p:nvSpPr>
          <p:cNvPr id="10" name="TextBox 9">
            <a:extLst>
              <a:ext uri="{FF2B5EF4-FFF2-40B4-BE49-F238E27FC236}">
                <a16:creationId xmlns:a16="http://schemas.microsoft.com/office/drawing/2014/main" id="{6FB6899A-57DC-4575-866C-BD32B209A886}"/>
              </a:ext>
            </a:extLst>
          </p:cNvPr>
          <p:cNvSpPr txBox="1"/>
          <p:nvPr/>
        </p:nvSpPr>
        <p:spPr>
          <a:xfrm>
            <a:off x="385987" y="364112"/>
            <a:ext cx="7366569" cy="646331"/>
          </a:xfrm>
          <a:prstGeom prst="rect">
            <a:avLst/>
          </a:prstGeom>
          <a:noFill/>
        </p:spPr>
        <p:txBody>
          <a:bodyPr wrap="square" lIns="91440" tIns="45720" rIns="91440" bIns="45720" rtlCol="0" anchor="t">
            <a:spAutoFit/>
          </a:bodyPr>
          <a:lstStyle/>
          <a:p>
            <a:pPr algn="r"/>
            <a:r>
              <a:rPr lang="fr-FR" sz="3600" b="1" dirty="0">
                <a:solidFill>
                  <a:srgbClr val="F9B200"/>
                </a:solidFill>
              </a:rPr>
              <a:t>Fresnel System – </a:t>
            </a:r>
            <a:r>
              <a:rPr lang="fr-FR" sz="3600" b="1" dirty="0" err="1">
                <a:solidFill>
                  <a:srgbClr val="F9B200"/>
                </a:solidFill>
              </a:rPr>
              <a:t>Operation</a:t>
            </a:r>
            <a:r>
              <a:rPr lang="fr-FR" sz="3600" b="1" dirty="0">
                <a:solidFill>
                  <a:srgbClr val="F9B200"/>
                </a:solidFill>
              </a:rPr>
              <a:t> Diagram</a:t>
            </a:r>
            <a:endParaRPr lang="fr-FR" sz="3600" b="1" dirty="0">
              <a:solidFill>
                <a:srgbClr val="F9B200"/>
              </a:solidFill>
              <a:cs typeface="Calibri"/>
            </a:endParaRPr>
          </a:p>
        </p:txBody>
      </p:sp>
      <p:pic>
        <p:nvPicPr>
          <p:cNvPr id="5" name="Grafik 10" descr="Ein Bild, das Text enthält.&#10;&#10;Beschreibung automatisch generiert.">
            <a:extLst>
              <a:ext uri="{FF2B5EF4-FFF2-40B4-BE49-F238E27FC236}">
                <a16:creationId xmlns:a16="http://schemas.microsoft.com/office/drawing/2014/main" id="{9FFBAFA2-9299-4A4F-BE0D-F2A1664F75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89405" y="880755"/>
            <a:ext cx="2743200" cy="606392"/>
          </a:xfrm>
          <a:prstGeom prst="rect">
            <a:avLst/>
          </a:prstGeom>
        </p:spPr>
      </p:pic>
      <p:sp>
        <p:nvSpPr>
          <p:cNvPr id="6" name="Text Box 9">
            <a:extLst>
              <a:ext uri="{FF2B5EF4-FFF2-40B4-BE49-F238E27FC236}">
                <a16:creationId xmlns:a16="http://schemas.microsoft.com/office/drawing/2014/main" id="{672AF37F-CD90-4A5F-9D6F-34B8163C0A8E}"/>
              </a:ext>
            </a:extLst>
          </p:cNvPr>
          <p:cNvSpPr txBox="1">
            <a:spLocks noChangeArrowheads="1"/>
          </p:cNvSpPr>
          <p:nvPr/>
        </p:nvSpPr>
        <p:spPr bwMode="auto">
          <a:xfrm>
            <a:off x="3863975" y="1563687"/>
            <a:ext cx="1624012"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de-DE" sz="2000" b="1" dirty="0">
                <a:solidFill>
                  <a:schemeClr val="bg1"/>
                </a:solidFill>
                <a:latin typeface="Arial" charset="0"/>
              </a:rPr>
              <a:t>Data Center</a:t>
            </a:r>
          </a:p>
        </p:txBody>
      </p:sp>
      <p:pic>
        <p:nvPicPr>
          <p:cNvPr id="7" name="Grafik 4">
            <a:extLst>
              <a:ext uri="{FF2B5EF4-FFF2-40B4-BE49-F238E27FC236}">
                <a16:creationId xmlns:a16="http://schemas.microsoft.com/office/drawing/2014/main" id="{B63B557E-5E07-4A40-92E4-DEE30CB8AD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9650" y="1316037"/>
            <a:ext cx="763270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feil nach unten 1">
            <a:extLst>
              <a:ext uri="{FF2B5EF4-FFF2-40B4-BE49-F238E27FC236}">
                <a16:creationId xmlns:a16="http://schemas.microsoft.com/office/drawing/2014/main" id="{C1605511-652D-47F1-9712-1C1BE4F7DD37}"/>
              </a:ext>
            </a:extLst>
          </p:cNvPr>
          <p:cNvSpPr>
            <a:spLocks noChangeArrowheads="1"/>
          </p:cNvSpPr>
          <p:nvPr/>
        </p:nvSpPr>
        <p:spPr bwMode="auto">
          <a:xfrm>
            <a:off x="5808662" y="4124324"/>
            <a:ext cx="144463" cy="504825"/>
          </a:xfrm>
          <a:prstGeom prst="downArrow">
            <a:avLst>
              <a:gd name="adj1" fmla="val 50000"/>
              <a:gd name="adj2" fmla="val 49926"/>
            </a:avLst>
          </a:prstGeom>
          <a:solidFill>
            <a:srgbClr val="800000"/>
          </a:solidFill>
          <a:ln w="9525">
            <a:solidFill>
              <a:schemeClr val="tx1"/>
            </a:solidFill>
            <a:round/>
            <a:headEnd/>
            <a:tailEnd/>
          </a:ln>
        </p:spPr>
        <p:txBody>
          <a:bodyP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spcBef>
                <a:spcPct val="0"/>
              </a:spcBef>
              <a:buFontTx/>
              <a:buNone/>
            </a:pPr>
            <a:endParaRPr lang="de-DE" altLang="de-DE" sz="800">
              <a:solidFill>
                <a:schemeClr val="bg1"/>
              </a:solidFill>
            </a:endParaRPr>
          </a:p>
        </p:txBody>
      </p:sp>
      <p:sp>
        <p:nvSpPr>
          <p:cNvPr id="9" name="Textfeld 2">
            <a:extLst>
              <a:ext uri="{FF2B5EF4-FFF2-40B4-BE49-F238E27FC236}">
                <a16:creationId xmlns:a16="http://schemas.microsoft.com/office/drawing/2014/main" id="{C25FA5BB-D016-4B21-8720-B474136E61B5}"/>
              </a:ext>
            </a:extLst>
          </p:cNvPr>
          <p:cNvSpPr txBox="1">
            <a:spLocks noChangeArrowheads="1"/>
          </p:cNvSpPr>
          <p:nvPr/>
        </p:nvSpPr>
        <p:spPr bwMode="auto">
          <a:xfrm>
            <a:off x="4584700" y="3662362"/>
            <a:ext cx="2736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lgn="ctr">
              <a:spcBef>
                <a:spcPct val="0"/>
              </a:spcBef>
              <a:buFontTx/>
              <a:buNone/>
            </a:pPr>
            <a:r>
              <a:rPr lang="de-DE" altLang="de-DE" sz="1200" dirty="0">
                <a:latin typeface="Arial" charset="0"/>
                <a:ea typeface="Arial" charset="0"/>
                <a:cs typeface="Arial" charset="0"/>
              </a:rPr>
              <a:t>Very stable pressure in steam network due to solar generated steam</a:t>
            </a:r>
          </a:p>
        </p:txBody>
      </p:sp>
      <p:sp>
        <p:nvSpPr>
          <p:cNvPr id="11" name="Pfeil nach unten 7">
            <a:extLst>
              <a:ext uri="{FF2B5EF4-FFF2-40B4-BE49-F238E27FC236}">
                <a16:creationId xmlns:a16="http://schemas.microsoft.com/office/drawing/2014/main" id="{4E7C88F5-7088-4C15-864C-CEFD788AEA4D}"/>
              </a:ext>
            </a:extLst>
          </p:cNvPr>
          <p:cNvSpPr>
            <a:spLocks noChangeArrowheads="1"/>
          </p:cNvSpPr>
          <p:nvPr/>
        </p:nvSpPr>
        <p:spPr bwMode="auto">
          <a:xfrm>
            <a:off x="4295775" y="2684462"/>
            <a:ext cx="144462" cy="504825"/>
          </a:xfrm>
          <a:prstGeom prst="downArrow">
            <a:avLst>
              <a:gd name="adj1" fmla="val 50000"/>
              <a:gd name="adj2" fmla="val 49926"/>
            </a:avLst>
          </a:prstGeom>
          <a:solidFill>
            <a:srgbClr val="800000"/>
          </a:solidFill>
          <a:ln w="9525">
            <a:solidFill>
              <a:schemeClr val="tx1"/>
            </a:solidFill>
            <a:round/>
            <a:headEnd/>
            <a:tailEnd/>
          </a:ln>
        </p:spPr>
        <p:txBody>
          <a:bodyP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spcBef>
                <a:spcPct val="0"/>
              </a:spcBef>
              <a:buFontTx/>
              <a:buNone/>
            </a:pPr>
            <a:endParaRPr lang="de-DE" altLang="de-DE" sz="800">
              <a:solidFill>
                <a:schemeClr val="bg1"/>
              </a:solidFill>
            </a:endParaRPr>
          </a:p>
        </p:txBody>
      </p:sp>
      <p:sp>
        <p:nvSpPr>
          <p:cNvPr id="12" name="Textfeld 8">
            <a:extLst>
              <a:ext uri="{FF2B5EF4-FFF2-40B4-BE49-F238E27FC236}">
                <a16:creationId xmlns:a16="http://schemas.microsoft.com/office/drawing/2014/main" id="{A76B8B46-B228-438E-A1A2-B1AEF92312E9}"/>
              </a:ext>
            </a:extLst>
          </p:cNvPr>
          <p:cNvSpPr txBox="1">
            <a:spLocks noChangeArrowheads="1"/>
          </p:cNvSpPr>
          <p:nvPr/>
        </p:nvSpPr>
        <p:spPr bwMode="auto">
          <a:xfrm>
            <a:off x="3819525" y="2436812"/>
            <a:ext cx="124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spcBef>
                <a:spcPct val="0"/>
              </a:spcBef>
              <a:buFontTx/>
              <a:buNone/>
            </a:pPr>
            <a:r>
              <a:rPr lang="de-DE" altLang="de-DE" sz="1200" dirty="0">
                <a:latin typeface="Arial" charset="0"/>
                <a:ea typeface="Arial" charset="0"/>
                <a:cs typeface="Arial" charset="0"/>
              </a:rPr>
              <a:t>Fluctuating DNI</a:t>
            </a:r>
          </a:p>
        </p:txBody>
      </p:sp>
      <p:sp>
        <p:nvSpPr>
          <p:cNvPr id="13" name="Pfeil nach unten 9">
            <a:extLst>
              <a:ext uri="{FF2B5EF4-FFF2-40B4-BE49-F238E27FC236}">
                <a16:creationId xmlns:a16="http://schemas.microsoft.com/office/drawing/2014/main" id="{3B70D106-7EA7-462E-BA42-AB483CDB0A94}"/>
              </a:ext>
            </a:extLst>
          </p:cNvPr>
          <p:cNvSpPr>
            <a:spLocks noChangeArrowheads="1"/>
          </p:cNvSpPr>
          <p:nvPr/>
        </p:nvSpPr>
        <p:spPr bwMode="auto">
          <a:xfrm>
            <a:off x="7608887" y="2698749"/>
            <a:ext cx="144463" cy="319088"/>
          </a:xfrm>
          <a:prstGeom prst="downArrow">
            <a:avLst>
              <a:gd name="adj1" fmla="val 50000"/>
              <a:gd name="adj2" fmla="val 49524"/>
            </a:avLst>
          </a:prstGeom>
          <a:solidFill>
            <a:srgbClr val="800000"/>
          </a:solidFill>
          <a:ln w="9525">
            <a:solidFill>
              <a:schemeClr val="tx1"/>
            </a:solidFill>
            <a:round/>
            <a:headEnd/>
            <a:tailEnd/>
          </a:ln>
        </p:spPr>
        <p:txBody>
          <a:bodyP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spcBef>
                <a:spcPct val="0"/>
              </a:spcBef>
              <a:buFontTx/>
              <a:buNone/>
            </a:pPr>
            <a:endParaRPr lang="de-DE" altLang="de-DE" sz="800">
              <a:solidFill>
                <a:schemeClr val="bg1"/>
              </a:solidFill>
            </a:endParaRPr>
          </a:p>
        </p:txBody>
      </p:sp>
      <p:sp>
        <p:nvSpPr>
          <p:cNvPr id="14" name="Textfeld 10">
            <a:extLst>
              <a:ext uri="{FF2B5EF4-FFF2-40B4-BE49-F238E27FC236}">
                <a16:creationId xmlns:a16="http://schemas.microsoft.com/office/drawing/2014/main" id="{164F4377-0849-4F4A-9B9B-9ADF79F0A4F2}"/>
              </a:ext>
            </a:extLst>
          </p:cNvPr>
          <p:cNvSpPr txBox="1">
            <a:spLocks noChangeArrowheads="1"/>
          </p:cNvSpPr>
          <p:nvPr/>
        </p:nvSpPr>
        <p:spPr bwMode="auto">
          <a:xfrm>
            <a:off x="6665912" y="2389187"/>
            <a:ext cx="21732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spcBef>
                <a:spcPct val="0"/>
              </a:spcBef>
              <a:buFontTx/>
              <a:buNone/>
            </a:pPr>
            <a:r>
              <a:rPr lang="de-DE" altLang="de-DE" sz="1200" dirty="0">
                <a:latin typeface="Arial" charset="0"/>
                <a:ea typeface="Arial" charset="0"/>
                <a:cs typeface="Arial" charset="0"/>
              </a:rPr>
              <a:t>Fluctuating Pressure in Drum</a:t>
            </a:r>
          </a:p>
        </p:txBody>
      </p:sp>
      <p:sp>
        <p:nvSpPr>
          <p:cNvPr id="15" name="Pfeil nach unten 11">
            <a:extLst>
              <a:ext uri="{FF2B5EF4-FFF2-40B4-BE49-F238E27FC236}">
                <a16:creationId xmlns:a16="http://schemas.microsoft.com/office/drawing/2014/main" id="{2A85C0C2-3F2C-4C0D-94E3-940D7FDD4A5A}"/>
              </a:ext>
            </a:extLst>
          </p:cNvPr>
          <p:cNvSpPr>
            <a:spLocks noChangeArrowheads="1"/>
          </p:cNvSpPr>
          <p:nvPr/>
        </p:nvSpPr>
        <p:spPr bwMode="auto">
          <a:xfrm>
            <a:off x="7958137" y="4556124"/>
            <a:ext cx="144463" cy="504825"/>
          </a:xfrm>
          <a:prstGeom prst="downArrow">
            <a:avLst>
              <a:gd name="adj1" fmla="val 50000"/>
              <a:gd name="adj2" fmla="val 49926"/>
            </a:avLst>
          </a:prstGeom>
          <a:solidFill>
            <a:srgbClr val="800000"/>
          </a:solidFill>
          <a:ln w="9525">
            <a:solidFill>
              <a:schemeClr val="tx1"/>
            </a:solidFill>
            <a:round/>
            <a:headEnd/>
            <a:tailEnd/>
          </a:ln>
        </p:spPr>
        <p:txBody>
          <a:bodyP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spcBef>
                <a:spcPct val="0"/>
              </a:spcBef>
              <a:buFontTx/>
              <a:buNone/>
            </a:pPr>
            <a:endParaRPr lang="de-DE" altLang="de-DE" sz="800">
              <a:solidFill>
                <a:schemeClr val="bg1"/>
              </a:solidFill>
            </a:endParaRPr>
          </a:p>
        </p:txBody>
      </p:sp>
      <p:sp>
        <p:nvSpPr>
          <p:cNvPr id="16" name="Textfeld 12">
            <a:extLst>
              <a:ext uri="{FF2B5EF4-FFF2-40B4-BE49-F238E27FC236}">
                <a16:creationId xmlns:a16="http://schemas.microsoft.com/office/drawing/2014/main" id="{0AF70FDE-09B2-48FF-B9B2-EFCEC7F21A39}"/>
              </a:ext>
            </a:extLst>
          </p:cNvPr>
          <p:cNvSpPr txBox="1">
            <a:spLocks noChangeArrowheads="1"/>
          </p:cNvSpPr>
          <p:nvPr/>
        </p:nvSpPr>
        <p:spPr bwMode="auto">
          <a:xfrm>
            <a:off x="6961187" y="4094162"/>
            <a:ext cx="1943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lgn="ctr">
              <a:spcBef>
                <a:spcPct val="0"/>
              </a:spcBef>
              <a:buFontTx/>
              <a:buNone/>
            </a:pPr>
            <a:r>
              <a:rPr lang="de-DE" altLang="de-DE" sz="1200" dirty="0">
                <a:latin typeface="Arial" charset="0"/>
                <a:ea typeface="Arial" charset="0"/>
                <a:cs typeface="Arial" charset="0"/>
              </a:rPr>
              <a:t>T collector out determined by steam drum pressure</a:t>
            </a:r>
          </a:p>
        </p:txBody>
      </p:sp>
      <p:sp>
        <p:nvSpPr>
          <p:cNvPr id="17" name="Pfeil nach unten 13">
            <a:extLst>
              <a:ext uri="{FF2B5EF4-FFF2-40B4-BE49-F238E27FC236}">
                <a16:creationId xmlns:a16="http://schemas.microsoft.com/office/drawing/2014/main" id="{543929E9-0FB5-4E7C-A092-4EAB0386D4ED}"/>
              </a:ext>
            </a:extLst>
          </p:cNvPr>
          <p:cNvSpPr>
            <a:spLocks noChangeArrowheads="1"/>
          </p:cNvSpPr>
          <p:nvPr/>
        </p:nvSpPr>
        <p:spPr bwMode="auto">
          <a:xfrm>
            <a:off x="5808662" y="5627687"/>
            <a:ext cx="144463" cy="296862"/>
          </a:xfrm>
          <a:prstGeom prst="downArrow">
            <a:avLst>
              <a:gd name="adj1" fmla="val 50000"/>
              <a:gd name="adj2" fmla="val 49870"/>
            </a:avLst>
          </a:prstGeom>
          <a:solidFill>
            <a:srgbClr val="800000"/>
          </a:solidFill>
          <a:ln w="9525">
            <a:solidFill>
              <a:schemeClr val="tx1"/>
            </a:solidFill>
            <a:round/>
            <a:headEnd/>
            <a:tailEnd/>
          </a:ln>
        </p:spPr>
        <p:txBody>
          <a:bodyP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spcBef>
                <a:spcPct val="0"/>
              </a:spcBef>
              <a:buFontTx/>
              <a:buNone/>
            </a:pPr>
            <a:endParaRPr lang="de-DE" altLang="de-DE" sz="800">
              <a:solidFill>
                <a:schemeClr val="bg1"/>
              </a:solidFill>
            </a:endParaRPr>
          </a:p>
        </p:txBody>
      </p:sp>
      <p:sp>
        <p:nvSpPr>
          <p:cNvPr id="18" name="Textfeld 14">
            <a:extLst>
              <a:ext uri="{FF2B5EF4-FFF2-40B4-BE49-F238E27FC236}">
                <a16:creationId xmlns:a16="http://schemas.microsoft.com/office/drawing/2014/main" id="{756333B8-A50E-4F8F-AD64-9DBE96B13FD5}"/>
              </a:ext>
            </a:extLst>
          </p:cNvPr>
          <p:cNvSpPr txBox="1">
            <a:spLocks noChangeArrowheads="1"/>
          </p:cNvSpPr>
          <p:nvPr/>
        </p:nvSpPr>
        <p:spPr bwMode="auto">
          <a:xfrm>
            <a:off x="4586287" y="5119687"/>
            <a:ext cx="25892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lgn="ctr">
              <a:spcBef>
                <a:spcPct val="0"/>
              </a:spcBef>
              <a:buFontTx/>
              <a:buNone/>
            </a:pPr>
            <a:r>
              <a:rPr lang="de-DE" altLang="de-DE" sz="1200" dirty="0">
                <a:latin typeface="Arial" charset="0"/>
                <a:ea typeface="Arial" charset="0"/>
                <a:cs typeface="Arial" charset="0"/>
              </a:rPr>
              <a:t>Steam valve opening controls pressure in steam network</a:t>
            </a:r>
          </a:p>
        </p:txBody>
      </p:sp>
      <p:sp>
        <p:nvSpPr>
          <p:cNvPr id="19" name="Pfeil nach unten 1">
            <a:extLst>
              <a:ext uri="{FF2B5EF4-FFF2-40B4-BE49-F238E27FC236}">
                <a16:creationId xmlns:a16="http://schemas.microsoft.com/office/drawing/2014/main" id="{903A9AF2-F108-4F3F-8969-66757A522AAF}"/>
              </a:ext>
            </a:extLst>
          </p:cNvPr>
          <p:cNvSpPr>
            <a:spLocks noChangeArrowheads="1"/>
          </p:cNvSpPr>
          <p:nvPr/>
        </p:nvSpPr>
        <p:spPr bwMode="auto">
          <a:xfrm>
            <a:off x="3360737" y="4557712"/>
            <a:ext cx="144463" cy="504825"/>
          </a:xfrm>
          <a:prstGeom prst="downArrow">
            <a:avLst>
              <a:gd name="adj1" fmla="val 50000"/>
              <a:gd name="adj2" fmla="val 49926"/>
            </a:avLst>
          </a:prstGeom>
          <a:solidFill>
            <a:srgbClr val="800000"/>
          </a:solidFill>
          <a:ln w="9525">
            <a:solidFill>
              <a:schemeClr val="tx1"/>
            </a:solidFill>
            <a:round/>
            <a:headEnd/>
            <a:tailEnd/>
          </a:ln>
        </p:spPr>
        <p:txBody>
          <a:bodyP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spcBef>
                <a:spcPct val="0"/>
              </a:spcBef>
              <a:buFontTx/>
              <a:buNone/>
            </a:pPr>
            <a:endParaRPr lang="de-DE" altLang="de-DE" sz="800">
              <a:solidFill>
                <a:schemeClr val="bg1"/>
              </a:solidFill>
            </a:endParaRPr>
          </a:p>
        </p:txBody>
      </p:sp>
      <p:sp>
        <p:nvSpPr>
          <p:cNvPr id="20" name="Textfeld 2">
            <a:extLst>
              <a:ext uri="{FF2B5EF4-FFF2-40B4-BE49-F238E27FC236}">
                <a16:creationId xmlns:a16="http://schemas.microsoft.com/office/drawing/2014/main" id="{41CC0C60-268E-4F2E-8DDB-CBE20E6F69AE}"/>
              </a:ext>
            </a:extLst>
          </p:cNvPr>
          <p:cNvSpPr txBox="1">
            <a:spLocks noChangeArrowheads="1"/>
          </p:cNvSpPr>
          <p:nvPr/>
        </p:nvSpPr>
        <p:spPr bwMode="auto">
          <a:xfrm>
            <a:off x="2606675" y="4073524"/>
            <a:ext cx="207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lgn="ctr">
              <a:spcBef>
                <a:spcPct val="0"/>
              </a:spcBef>
              <a:buFontTx/>
              <a:buNone/>
            </a:pPr>
            <a:r>
              <a:rPr lang="de-DE" altLang="de-DE" sz="1200" dirty="0">
                <a:latin typeface="Arial" charset="0"/>
                <a:ea typeface="Arial" charset="0"/>
                <a:cs typeface="Arial" charset="0"/>
              </a:rPr>
              <a:t>Without irradiation the fossil boiler provides steam</a:t>
            </a:r>
          </a:p>
        </p:txBody>
      </p:sp>
    </p:spTree>
    <p:extLst>
      <p:ext uri="{BB962C8B-B14F-4D97-AF65-F5344CB8AC3E}">
        <p14:creationId xmlns:p14="http://schemas.microsoft.com/office/powerpoint/2010/main" val="426451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2" grpId="0"/>
      <p:bldP spid="13" grpId="0" animBg="1"/>
      <p:bldP spid="14" grpId="0"/>
      <p:bldP spid="15" grpId="0" animBg="1"/>
      <p:bldP spid="16" grpId="0"/>
      <p:bldP spid="17" grpId="0" animBg="1"/>
      <p:bldP spid="18" grpId="0"/>
      <p:bldP spid="19" grpId="0" animBg="1"/>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1d69af4-75cf-4bd0-a8a5-78efd096f121" xsi:nil="true"/>
    <lcf76f155ced4ddcb4097134ff3c332f xmlns="d45970fc-094e-4e86-af7b-f0486ed5331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A2933713322248B526FE39582A9FD0" ma:contentTypeVersion="17" ma:contentTypeDescription="Crée un document." ma:contentTypeScope="" ma:versionID="102b27ef0ad56dccd318f284837a07fb">
  <xsd:schema xmlns:xsd="http://www.w3.org/2001/XMLSchema" xmlns:xs="http://www.w3.org/2001/XMLSchema" xmlns:p="http://schemas.microsoft.com/office/2006/metadata/properties" xmlns:ns2="d45970fc-094e-4e86-af7b-f0486ed53317" xmlns:ns3="21d69af4-75cf-4bd0-a8a5-78efd096f121" targetNamespace="http://schemas.microsoft.com/office/2006/metadata/properties" ma:root="true" ma:fieldsID="a32ab078dc43d9520e53ad21b5a8a9d7" ns2:_="" ns3:_="">
    <xsd:import namespace="d45970fc-094e-4e86-af7b-f0486ed53317"/>
    <xsd:import namespace="21d69af4-75cf-4bd0-a8a5-78efd096f1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5970fc-094e-4e86-af7b-f0486ed533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aaa33683-32d4-4958-932e-29f6d35ea99d"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1d69af4-75cf-4bd0-a8a5-78efd096f121"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b49978d3-a941-4cae-8ada-ae5bf307aa3b}" ma:internalName="TaxCatchAll" ma:showField="CatchAllData" ma:web="21d69af4-75cf-4bd0-a8a5-78efd096f1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A841AC-3DD7-415E-82A4-3960099835F4}">
  <ds:schemaRefs>
    <ds:schemaRef ds:uri="http://schemas.microsoft.com/sharepoint/v3/contenttype/forms"/>
  </ds:schemaRefs>
</ds:datastoreItem>
</file>

<file path=customXml/itemProps2.xml><?xml version="1.0" encoding="utf-8"?>
<ds:datastoreItem xmlns:ds="http://schemas.openxmlformats.org/officeDocument/2006/customXml" ds:itemID="{6B8F9AA2-570B-4578-AD5E-8ADE51D3E354}">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45970fc-094e-4e86-af7b-f0486ed53317"/>
    <ds:schemaRef ds:uri="http://www.w3.org/XML/1998/namespace"/>
    <ds:schemaRef ds:uri="http://purl.org/dc/dcmitype/"/>
  </ds:schemaRefs>
</ds:datastoreItem>
</file>

<file path=customXml/itemProps3.xml><?xml version="1.0" encoding="utf-8"?>
<ds:datastoreItem xmlns:ds="http://schemas.openxmlformats.org/officeDocument/2006/customXml" ds:itemID="{3DCE0442-59D7-4725-A2CD-986D0FA80931}"/>
</file>

<file path=docProps/app.xml><?xml version="1.0" encoding="utf-8"?>
<Properties xmlns="http://schemas.openxmlformats.org/officeDocument/2006/extended-properties" xmlns:vt="http://schemas.openxmlformats.org/officeDocument/2006/docPropsVTypes">
  <TotalTime>0</TotalTime>
  <Words>903</Words>
  <Application>Microsoft Office PowerPoint</Application>
  <PresentationFormat>Widescreen</PresentationFormat>
  <Paragraphs>217</Paragraphs>
  <Slides>19</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Arial</vt:lpstr>
      <vt:lpstr>Arial Black</vt:lpstr>
      <vt:lpstr>BorisBlackBloxx</vt:lpstr>
      <vt:lpstr>Calibri</vt:lpstr>
      <vt:lpstr>Calibri Light</vt:lpstr>
      <vt:lpstr>Helvetica</vt:lpstr>
      <vt:lpstr>Poppins</vt:lpstr>
      <vt:lpstr>Times</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for presentations</dc:title>
  <dc:creator>Lourdes Lain Caviedes</dc:creator>
  <cp:lastModifiedBy>Irapua Santos Ribeiro</cp:lastModifiedBy>
  <cp:revision>258</cp:revision>
  <dcterms:created xsi:type="dcterms:W3CDTF">2018-03-19T16:09:59Z</dcterms:created>
  <dcterms:modified xsi:type="dcterms:W3CDTF">2021-06-17T13:29:27Z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0x010100F6A2933713322248B526FE39582A9FD0</vt:lpwstr>
  </property>
</Properties>
</file>