
<file path=[Content_Types].xml><?xml version="1.0" encoding="utf-8"?>
<Types xmlns="http://schemas.openxmlformats.org/package/2006/content-types">
  <Default Extension="glb" ContentType="model/gltf.binary"/>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2" r:id="rId2"/>
  </p:sldMasterIdLst>
  <p:notesMasterIdLst>
    <p:notesMasterId r:id="rId14"/>
  </p:notesMasterIdLst>
  <p:sldIdLst>
    <p:sldId id="256" r:id="rId3"/>
    <p:sldId id="262" r:id="rId4"/>
    <p:sldId id="259" r:id="rId5"/>
    <p:sldId id="263" r:id="rId6"/>
    <p:sldId id="265" r:id="rId7"/>
    <p:sldId id="264" r:id="rId8"/>
    <p:sldId id="266" r:id="rId9"/>
    <p:sldId id="267" r:id="rId10"/>
    <p:sldId id="268" r:id="rId11"/>
    <p:sldId id="261" r:id="rId12"/>
    <p:sldId id="269"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268"/>
    <a:srgbClr val="F9B200"/>
    <a:srgbClr val="333333"/>
    <a:srgbClr val="FF6503"/>
    <a:srgbClr val="666666"/>
    <a:srgbClr val="FF640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1660" autoAdjust="0"/>
  </p:normalViewPr>
  <p:slideViewPr>
    <p:cSldViewPr snapToGrid="0">
      <p:cViewPr varScale="1">
        <p:scale>
          <a:sx n="48" d="100"/>
          <a:sy n="48" d="100"/>
        </p:scale>
        <p:origin x="1324" y="28"/>
      </p:cViewPr>
      <p:guideLst/>
    </p:cSldViewPr>
  </p:slideViewPr>
  <p:notesTextViewPr>
    <p:cViewPr>
      <p:scale>
        <a:sx n="133" d="100"/>
        <a:sy n="133" d="100"/>
      </p:scale>
      <p:origin x="0" y="0"/>
    </p:cViewPr>
  </p:notesTextViewPr>
  <p:notesViewPr>
    <p:cSldViewPr snapToGrid="0">
      <p:cViewPr varScale="1">
        <p:scale>
          <a:sx n="84" d="100"/>
          <a:sy n="84" d="100"/>
        </p:scale>
        <p:origin x="3828"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19"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uardo Costa" userId="0fbba3a0-364f-4bf7-b025-33d92fd97ad3" providerId="ADAL" clId="{1366FC02-DEB5-41CF-9538-5C0078DA72F2}"/>
    <pc:docChg chg="modSld">
      <pc:chgData name="Eduardo Costa" userId="0fbba3a0-364f-4bf7-b025-33d92fd97ad3" providerId="ADAL" clId="{1366FC02-DEB5-41CF-9538-5C0078DA72F2}" dt="2021-08-26T12:41:00.610" v="5" actId="20577"/>
      <pc:docMkLst>
        <pc:docMk/>
      </pc:docMkLst>
      <pc:sldChg chg="modNotesTx">
        <pc:chgData name="Eduardo Costa" userId="0fbba3a0-364f-4bf7-b025-33d92fd97ad3" providerId="ADAL" clId="{1366FC02-DEB5-41CF-9538-5C0078DA72F2}" dt="2021-08-26T12:40:47.566" v="0" actId="20577"/>
        <pc:sldMkLst>
          <pc:docMk/>
          <pc:sldMk cId="587002552" sldId="256"/>
        </pc:sldMkLst>
      </pc:sldChg>
      <pc:sldChg chg="modNotesTx">
        <pc:chgData name="Eduardo Costa" userId="0fbba3a0-364f-4bf7-b025-33d92fd97ad3" providerId="ADAL" clId="{1366FC02-DEB5-41CF-9538-5C0078DA72F2}" dt="2021-08-26T12:40:52.534" v="2" actId="20577"/>
        <pc:sldMkLst>
          <pc:docMk/>
          <pc:sldMk cId="1237352570" sldId="259"/>
        </pc:sldMkLst>
      </pc:sldChg>
      <pc:sldChg chg="modNotesTx">
        <pc:chgData name="Eduardo Costa" userId="0fbba3a0-364f-4bf7-b025-33d92fd97ad3" providerId="ADAL" clId="{1366FC02-DEB5-41CF-9538-5C0078DA72F2}" dt="2021-08-26T12:40:50.753" v="1" actId="20577"/>
        <pc:sldMkLst>
          <pc:docMk/>
          <pc:sldMk cId="2188821487" sldId="262"/>
        </pc:sldMkLst>
      </pc:sldChg>
      <pc:sldChg chg="modNotesTx">
        <pc:chgData name="Eduardo Costa" userId="0fbba3a0-364f-4bf7-b025-33d92fd97ad3" providerId="ADAL" clId="{1366FC02-DEB5-41CF-9538-5C0078DA72F2}" dt="2021-08-26T12:40:54.296" v="3" actId="20577"/>
        <pc:sldMkLst>
          <pc:docMk/>
          <pc:sldMk cId="4149674881" sldId="263"/>
        </pc:sldMkLst>
      </pc:sldChg>
      <pc:sldChg chg="modNotesTx">
        <pc:chgData name="Eduardo Costa" userId="0fbba3a0-364f-4bf7-b025-33d92fd97ad3" providerId="ADAL" clId="{1366FC02-DEB5-41CF-9538-5C0078DA72F2}" dt="2021-08-26T12:40:58.049" v="4" actId="20577"/>
        <pc:sldMkLst>
          <pc:docMk/>
          <pc:sldMk cId="1548182275" sldId="266"/>
        </pc:sldMkLst>
      </pc:sldChg>
      <pc:sldChg chg="modNotesTx">
        <pc:chgData name="Eduardo Costa" userId="0fbba3a0-364f-4bf7-b025-33d92fd97ad3" providerId="ADAL" clId="{1366FC02-DEB5-41CF-9538-5C0078DA72F2}" dt="2021-08-26T12:41:00.610" v="5" actId="20577"/>
        <pc:sldMkLst>
          <pc:docMk/>
          <pc:sldMk cId="737886255" sldId="267"/>
        </pc:sldMkLst>
      </pc:sldChg>
    </pc:docChg>
  </pc:docChgLst>
  <pc:docChgLst>
    <pc:chgData name="Eduardo Costa" userId="0fbba3a0-364f-4bf7-b025-33d92fd97ad3" providerId="ADAL" clId="{F8CED377-2FF7-425B-A4AA-35AB51E27FD2}"/>
    <pc:docChg chg="undo custSel modSld sldOrd">
      <pc:chgData name="Eduardo Costa" userId="0fbba3a0-364f-4bf7-b025-33d92fd97ad3" providerId="ADAL" clId="{F8CED377-2FF7-425B-A4AA-35AB51E27FD2}" dt="2021-05-20T13:04:45.496" v="1018" actId="20577"/>
      <pc:docMkLst>
        <pc:docMk/>
      </pc:docMkLst>
      <pc:sldChg chg="modSp mod modNotesTx">
        <pc:chgData name="Eduardo Costa" userId="0fbba3a0-364f-4bf7-b025-33d92fd97ad3" providerId="ADAL" clId="{F8CED377-2FF7-425B-A4AA-35AB51E27FD2}" dt="2021-05-20T13:04:45.496" v="1018" actId="20577"/>
        <pc:sldMkLst>
          <pc:docMk/>
          <pc:sldMk cId="587002552" sldId="256"/>
        </pc:sldMkLst>
        <pc:spChg chg="mod">
          <ac:chgData name="Eduardo Costa" userId="0fbba3a0-364f-4bf7-b025-33d92fd97ad3" providerId="ADAL" clId="{F8CED377-2FF7-425B-A4AA-35AB51E27FD2}" dt="2021-05-20T13:04:45.496" v="1018" actId="20577"/>
          <ac:spMkLst>
            <pc:docMk/>
            <pc:sldMk cId="587002552" sldId="256"/>
            <ac:spMk id="2" creationId="{00000000-0000-0000-0000-000000000000}"/>
          </ac:spMkLst>
        </pc:spChg>
      </pc:sldChg>
      <pc:sldChg chg="modNotesTx">
        <pc:chgData name="Eduardo Costa" userId="0fbba3a0-364f-4bf7-b025-33d92fd97ad3" providerId="ADAL" clId="{F8CED377-2FF7-425B-A4AA-35AB51E27FD2}" dt="2021-05-20T11:50:45.604" v="922" actId="6549"/>
        <pc:sldMkLst>
          <pc:docMk/>
          <pc:sldMk cId="1237352570" sldId="259"/>
        </pc:sldMkLst>
      </pc:sldChg>
      <pc:sldChg chg="modNotesTx">
        <pc:chgData name="Eduardo Costa" userId="0fbba3a0-364f-4bf7-b025-33d92fd97ad3" providerId="ADAL" clId="{F8CED377-2FF7-425B-A4AA-35AB51E27FD2}" dt="2021-05-20T10:56:15.128" v="483" actId="20577"/>
        <pc:sldMkLst>
          <pc:docMk/>
          <pc:sldMk cId="2188821487" sldId="262"/>
        </pc:sldMkLst>
      </pc:sldChg>
      <pc:sldChg chg="modNotesTx">
        <pc:chgData name="Eduardo Costa" userId="0fbba3a0-364f-4bf7-b025-33d92fd97ad3" providerId="ADAL" clId="{F8CED377-2FF7-425B-A4AA-35AB51E27FD2}" dt="2021-05-20T11:52:11.620" v="959" actId="20577"/>
        <pc:sldMkLst>
          <pc:docMk/>
          <pc:sldMk cId="4149674881" sldId="263"/>
        </pc:sldMkLst>
      </pc:sldChg>
      <pc:sldChg chg="modNotesTx">
        <pc:chgData name="Eduardo Costa" userId="0fbba3a0-364f-4bf7-b025-33d92fd97ad3" providerId="ADAL" clId="{F8CED377-2FF7-425B-A4AA-35AB51E27FD2}" dt="2021-05-20T10:39:25.639" v="83" actId="20577"/>
        <pc:sldMkLst>
          <pc:docMk/>
          <pc:sldMk cId="2194604096" sldId="264"/>
        </pc:sldMkLst>
      </pc:sldChg>
      <pc:sldChg chg="mod ord modShow modNotesTx">
        <pc:chgData name="Eduardo Costa" userId="0fbba3a0-364f-4bf7-b025-33d92fd97ad3" providerId="ADAL" clId="{F8CED377-2FF7-425B-A4AA-35AB51E27FD2}" dt="2021-05-20T10:54:45.984" v="136" actId="729"/>
        <pc:sldMkLst>
          <pc:docMk/>
          <pc:sldMk cId="2153636211" sldId="265"/>
        </pc:sldMkLst>
      </pc:sldChg>
      <pc:sldChg chg="addSp delSp modSp mod modNotesTx">
        <pc:chgData name="Eduardo Costa" userId="0fbba3a0-364f-4bf7-b025-33d92fd97ad3" providerId="ADAL" clId="{F8CED377-2FF7-425B-A4AA-35AB51E27FD2}" dt="2021-05-20T11:46:35.187" v="917" actId="20577"/>
        <pc:sldMkLst>
          <pc:docMk/>
          <pc:sldMk cId="1548182275" sldId="266"/>
        </pc:sldMkLst>
        <pc:spChg chg="add del mod">
          <ac:chgData name="Eduardo Costa" userId="0fbba3a0-364f-4bf7-b025-33d92fd97ad3" providerId="ADAL" clId="{F8CED377-2FF7-425B-A4AA-35AB51E27FD2}" dt="2021-05-20T10:51:49.497" v="134" actId="478"/>
          <ac:spMkLst>
            <pc:docMk/>
            <pc:sldMk cId="1548182275" sldId="266"/>
            <ac:spMk id="3" creationId="{5A41F18F-476F-4FC6-AA74-E39318441563}"/>
          </ac:spMkLst>
        </pc:spChg>
        <pc:picChg chg="mod">
          <ac:chgData name="Eduardo Costa" userId="0fbba3a0-364f-4bf7-b025-33d92fd97ad3" providerId="ADAL" clId="{F8CED377-2FF7-425B-A4AA-35AB51E27FD2}" dt="2021-05-20T10:51:39.186" v="132" actId="1076"/>
          <ac:picMkLst>
            <pc:docMk/>
            <pc:sldMk cId="1548182275" sldId="266"/>
            <ac:picMk id="7" creationId="{398D712C-F2FD-4C4A-9F5D-42B19B97A0EA}"/>
          </ac:picMkLst>
        </pc:picChg>
      </pc:sldChg>
      <pc:sldChg chg="modSp mod modNotesTx">
        <pc:chgData name="Eduardo Costa" userId="0fbba3a0-364f-4bf7-b025-33d92fd97ad3" providerId="ADAL" clId="{F8CED377-2FF7-425B-A4AA-35AB51E27FD2}" dt="2021-05-20T11:53:33.404" v="1011" actId="20577"/>
        <pc:sldMkLst>
          <pc:docMk/>
          <pc:sldMk cId="737886255" sldId="267"/>
        </pc:sldMkLst>
        <pc:spChg chg="mod">
          <ac:chgData name="Eduardo Costa" userId="0fbba3a0-364f-4bf7-b025-33d92fd97ad3" providerId="ADAL" clId="{F8CED377-2FF7-425B-A4AA-35AB51E27FD2}" dt="2021-05-20T11:47:10.678" v="920" actId="20577"/>
          <ac:spMkLst>
            <pc:docMk/>
            <pc:sldMk cId="737886255" sldId="267"/>
            <ac:spMk id="6" creationId="{EE117D0D-A473-4D09-AD87-A0EC672E4BD0}"/>
          </ac:spMkLst>
        </pc:spChg>
      </pc:sldChg>
      <pc:sldChg chg="modSp mod modNotesTx">
        <pc:chgData name="Eduardo Costa" userId="0fbba3a0-364f-4bf7-b025-33d92fd97ad3" providerId="ADAL" clId="{F8CED377-2FF7-425B-A4AA-35AB51E27FD2}" dt="2021-05-20T12:37:06.943" v="1017" actId="20577"/>
        <pc:sldMkLst>
          <pc:docMk/>
          <pc:sldMk cId="3486914990" sldId="268"/>
        </pc:sldMkLst>
        <pc:spChg chg="mod">
          <ac:chgData name="Eduardo Costa" userId="0fbba3a0-364f-4bf7-b025-33d92fd97ad3" providerId="ADAL" clId="{F8CED377-2FF7-425B-A4AA-35AB51E27FD2}" dt="2021-05-20T12:37:06.943" v="1017" actId="20577"/>
          <ac:spMkLst>
            <pc:docMk/>
            <pc:sldMk cId="3486914990" sldId="268"/>
            <ac:spMk id="6" creationId="{EE117D0D-A473-4D09-AD87-A0EC672E4BD0}"/>
          </ac:spMkLst>
        </pc:spChg>
      </pc:sldChg>
      <pc:sldChg chg="modSp mod modNotesTx">
        <pc:chgData name="Eduardo Costa" userId="0fbba3a0-364f-4bf7-b025-33d92fd97ad3" providerId="ADAL" clId="{F8CED377-2FF7-425B-A4AA-35AB51E27FD2}" dt="2021-05-20T11:54:28.251" v="1012" actId="6549"/>
        <pc:sldMkLst>
          <pc:docMk/>
          <pc:sldMk cId="638055507" sldId="269"/>
        </pc:sldMkLst>
        <pc:spChg chg="mod">
          <ac:chgData name="Eduardo Costa" userId="0fbba3a0-364f-4bf7-b025-33d92fd97ad3" providerId="ADAL" clId="{F8CED377-2FF7-425B-A4AA-35AB51E27FD2}" dt="2021-05-20T10:07:33.313" v="79" actId="20577"/>
          <ac:spMkLst>
            <pc:docMk/>
            <pc:sldMk cId="638055507" sldId="269"/>
            <ac:spMk id="6" creationId="{EE117D0D-A473-4D09-AD87-A0EC672E4BD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F27721-0D5E-4DF5-9A7C-C91EAB151CC9}" type="datetimeFigureOut">
              <a:rPr lang="en-IE" smtClean="0"/>
              <a:t>26/08/2021</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4BBE87-0C9C-4D00-9B96-FEDC3CA48B81}" type="slidenum">
              <a:rPr lang="en-IE" smtClean="0"/>
              <a:t>‹#›</a:t>
            </a:fld>
            <a:endParaRPr lang="en-IE"/>
          </a:p>
        </p:txBody>
      </p:sp>
    </p:spTree>
    <p:extLst>
      <p:ext uri="{BB962C8B-B14F-4D97-AF65-F5344CB8AC3E}">
        <p14:creationId xmlns:p14="http://schemas.microsoft.com/office/powerpoint/2010/main" val="2000063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4BBE87-0C9C-4D00-9B96-FEDC3CA48B81}" type="slidenum">
              <a:rPr lang="en-IE" smtClean="0"/>
              <a:t>1</a:t>
            </a:fld>
            <a:endParaRPr lang="en-IE"/>
          </a:p>
        </p:txBody>
      </p:sp>
    </p:spTree>
    <p:extLst>
      <p:ext uri="{BB962C8B-B14F-4D97-AF65-F5344CB8AC3E}">
        <p14:creationId xmlns:p14="http://schemas.microsoft.com/office/powerpoint/2010/main" val="637442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4BBE87-0C9C-4D00-9B96-FEDC3CA48B81}" type="slidenum">
              <a:rPr lang="en-IE" smtClean="0"/>
              <a:t>11</a:t>
            </a:fld>
            <a:endParaRPr lang="en-IE"/>
          </a:p>
        </p:txBody>
      </p:sp>
    </p:spTree>
    <p:extLst>
      <p:ext uri="{BB962C8B-B14F-4D97-AF65-F5344CB8AC3E}">
        <p14:creationId xmlns:p14="http://schemas.microsoft.com/office/powerpoint/2010/main" val="16656609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4BBE87-0C9C-4D00-9B96-FEDC3CA48B81}" type="slidenum">
              <a:rPr lang="en-IE" smtClean="0"/>
              <a:t>2</a:t>
            </a:fld>
            <a:endParaRPr lang="en-IE"/>
          </a:p>
        </p:txBody>
      </p:sp>
    </p:spTree>
    <p:extLst>
      <p:ext uri="{BB962C8B-B14F-4D97-AF65-F5344CB8AC3E}">
        <p14:creationId xmlns:p14="http://schemas.microsoft.com/office/powerpoint/2010/main" val="3497183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B4BBE87-0C9C-4D00-9B96-FEDC3CA48B81}" type="slidenum">
              <a:rPr lang="en-IE" smtClean="0"/>
              <a:t>3</a:t>
            </a:fld>
            <a:endParaRPr lang="en-IE"/>
          </a:p>
        </p:txBody>
      </p:sp>
    </p:spTree>
    <p:extLst>
      <p:ext uri="{BB962C8B-B14F-4D97-AF65-F5344CB8AC3E}">
        <p14:creationId xmlns:p14="http://schemas.microsoft.com/office/powerpoint/2010/main" val="6542823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B4BBE87-0C9C-4D00-9B96-FEDC3CA48B81}" type="slidenum">
              <a:rPr lang="en-IE" smtClean="0"/>
              <a:t>4</a:t>
            </a:fld>
            <a:endParaRPr lang="en-IE"/>
          </a:p>
        </p:txBody>
      </p:sp>
    </p:spTree>
    <p:extLst>
      <p:ext uri="{BB962C8B-B14F-4D97-AF65-F5344CB8AC3E}">
        <p14:creationId xmlns:p14="http://schemas.microsoft.com/office/powerpoint/2010/main" val="1299410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4BBE87-0C9C-4D00-9B96-FEDC3CA48B81}" type="slidenum">
              <a:rPr lang="en-IE" smtClean="0"/>
              <a:t>5</a:t>
            </a:fld>
            <a:endParaRPr lang="en-IE"/>
          </a:p>
        </p:txBody>
      </p:sp>
    </p:spTree>
    <p:extLst>
      <p:ext uri="{BB962C8B-B14F-4D97-AF65-F5344CB8AC3E}">
        <p14:creationId xmlns:p14="http://schemas.microsoft.com/office/powerpoint/2010/main" val="709858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4BBE87-0C9C-4D00-9B96-FEDC3CA48B81}" type="slidenum">
              <a:rPr lang="en-IE" smtClean="0"/>
              <a:t>6</a:t>
            </a:fld>
            <a:endParaRPr lang="en-IE"/>
          </a:p>
        </p:txBody>
      </p:sp>
    </p:spTree>
    <p:extLst>
      <p:ext uri="{BB962C8B-B14F-4D97-AF65-F5344CB8AC3E}">
        <p14:creationId xmlns:p14="http://schemas.microsoft.com/office/powerpoint/2010/main" val="189127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4BBE87-0C9C-4D00-9B96-FEDC3CA48B81}" type="slidenum">
              <a:rPr lang="en-IE" smtClean="0"/>
              <a:t>7</a:t>
            </a:fld>
            <a:endParaRPr lang="en-IE"/>
          </a:p>
        </p:txBody>
      </p:sp>
    </p:spTree>
    <p:extLst>
      <p:ext uri="{BB962C8B-B14F-4D97-AF65-F5344CB8AC3E}">
        <p14:creationId xmlns:p14="http://schemas.microsoft.com/office/powerpoint/2010/main" val="3182652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4BBE87-0C9C-4D00-9B96-FEDC3CA48B81}" type="slidenum">
              <a:rPr lang="en-IE" smtClean="0"/>
              <a:t>8</a:t>
            </a:fld>
            <a:endParaRPr lang="en-IE"/>
          </a:p>
        </p:txBody>
      </p:sp>
    </p:spTree>
    <p:extLst>
      <p:ext uri="{BB962C8B-B14F-4D97-AF65-F5344CB8AC3E}">
        <p14:creationId xmlns:p14="http://schemas.microsoft.com/office/powerpoint/2010/main" val="39789176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4BBE87-0C9C-4D00-9B96-FEDC3CA48B81}" type="slidenum">
              <a:rPr lang="en-IE" smtClean="0"/>
              <a:t>9</a:t>
            </a:fld>
            <a:endParaRPr lang="en-IE"/>
          </a:p>
        </p:txBody>
      </p:sp>
    </p:spTree>
    <p:extLst>
      <p:ext uri="{BB962C8B-B14F-4D97-AF65-F5344CB8AC3E}">
        <p14:creationId xmlns:p14="http://schemas.microsoft.com/office/powerpoint/2010/main" val="39578011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p:cNvSpPr>
            <a:spLocks noGrp="1"/>
          </p:cNvSpPr>
          <p:nvPr>
            <p:ph type="dt" sz="half" idx="10"/>
          </p:nvPr>
        </p:nvSpPr>
        <p:spPr/>
        <p:txBody>
          <a:bodyPr/>
          <a:lstStyle/>
          <a:p>
            <a:fld id="{ADF83A46-F8EE-43C6-A617-B3FAB90B5C8F}" type="datetime1">
              <a:rPr lang="en-IE" smtClean="0"/>
              <a:t>26/08/2021</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837BD54B-E92B-48D5-8440-1D6FC5D1A4B2}" type="slidenum">
              <a:rPr lang="en-IE" smtClean="0"/>
              <a:t>‹#›</a:t>
            </a:fld>
            <a:endParaRPr lang="en-IE"/>
          </a:p>
        </p:txBody>
      </p:sp>
    </p:spTree>
    <p:extLst>
      <p:ext uri="{BB962C8B-B14F-4D97-AF65-F5344CB8AC3E}">
        <p14:creationId xmlns:p14="http://schemas.microsoft.com/office/powerpoint/2010/main" val="16700163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DD7418-9E2E-4FF3-BC4A-5DE3B5E947C5}" type="datetimeFigureOut">
              <a:rPr lang="en-IE" smtClean="0"/>
              <a:t>26/08/2021</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EEC0E7DC-EF18-48AB-A214-BE4F704CBCDE}" type="slidenum">
              <a:rPr lang="en-IE" smtClean="0"/>
              <a:t>‹#›</a:t>
            </a:fld>
            <a:endParaRPr lang="en-IE"/>
          </a:p>
        </p:txBody>
      </p:sp>
    </p:spTree>
    <p:extLst>
      <p:ext uri="{BB962C8B-B14F-4D97-AF65-F5344CB8AC3E}">
        <p14:creationId xmlns:p14="http://schemas.microsoft.com/office/powerpoint/2010/main" val="3475646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IE"/>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5DD7418-9E2E-4FF3-BC4A-5DE3B5E947C5}" type="datetimeFigureOut">
              <a:rPr lang="en-IE" smtClean="0"/>
              <a:t>26/08/2021</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EEC0E7DC-EF18-48AB-A214-BE4F704CBCDE}" type="slidenum">
              <a:rPr lang="en-IE" smtClean="0"/>
              <a:t>‹#›</a:t>
            </a:fld>
            <a:endParaRPr lang="en-IE"/>
          </a:p>
        </p:txBody>
      </p:sp>
    </p:spTree>
    <p:extLst>
      <p:ext uri="{BB962C8B-B14F-4D97-AF65-F5344CB8AC3E}">
        <p14:creationId xmlns:p14="http://schemas.microsoft.com/office/powerpoint/2010/main" val="9457948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IE"/>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5DD7418-9E2E-4FF3-BC4A-5DE3B5E947C5}" type="datetimeFigureOut">
              <a:rPr lang="en-IE" smtClean="0"/>
              <a:t>26/08/2021</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EEC0E7DC-EF18-48AB-A214-BE4F704CBCDE}" type="slidenum">
              <a:rPr lang="en-IE" smtClean="0"/>
              <a:t>‹#›</a:t>
            </a:fld>
            <a:endParaRPr lang="en-IE"/>
          </a:p>
        </p:txBody>
      </p:sp>
    </p:spTree>
    <p:extLst>
      <p:ext uri="{BB962C8B-B14F-4D97-AF65-F5344CB8AC3E}">
        <p14:creationId xmlns:p14="http://schemas.microsoft.com/office/powerpoint/2010/main" val="14222145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IE"/>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95DD7418-9E2E-4FF3-BC4A-5DE3B5E947C5}" type="datetimeFigureOut">
              <a:rPr lang="en-IE" smtClean="0"/>
              <a:t>26/08/2021</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EEC0E7DC-EF18-48AB-A214-BE4F704CBCDE}" type="slidenum">
              <a:rPr lang="en-IE" smtClean="0"/>
              <a:t>‹#›</a:t>
            </a:fld>
            <a:endParaRPr lang="en-IE"/>
          </a:p>
        </p:txBody>
      </p:sp>
    </p:spTree>
    <p:extLst>
      <p:ext uri="{BB962C8B-B14F-4D97-AF65-F5344CB8AC3E}">
        <p14:creationId xmlns:p14="http://schemas.microsoft.com/office/powerpoint/2010/main" val="38675454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IE"/>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95DD7418-9E2E-4FF3-BC4A-5DE3B5E947C5}" type="datetimeFigureOut">
              <a:rPr lang="en-IE" smtClean="0"/>
              <a:t>26/08/2021</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a:xfrm>
            <a:off x="10588486" y="6356350"/>
            <a:ext cx="765313" cy="365125"/>
          </a:xfrm>
        </p:spPr>
        <p:txBody>
          <a:bodyPr/>
          <a:lstStyle/>
          <a:p>
            <a:fld id="{EEC0E7DC-EF18-48AB-A214-BE4F704CBCDE}" type="slidenum">
              <a:rPr lang="en-IE" smtClean="0"/>
              <a:t>‹#›</a:t>
            </a:fld>
            <a:endParaRPr lang="en-IE"/>
          </a:p>
        </p:txBody>
      </p:sp>
    </p:spTree>
    <p:extLst>
      <p:ext uri="{BB962C8B-B14F-4D97-AF65-F5344CB8AC3E}">
        <p14:creationId xmlns:p14="http://schemas.microsoft.com/office/powerpoint/2010/main" val="2888853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marL="0" indent="0">
              <a:buFontTx/>
              <a:buNone/>
              <a:defRPr sz="2800">
                <a:solidFill>
                  <a:srgbClr val="333333"/>
                </a:solidFill>
              </a:defRPr>
            </a:lvl1pPr>
          </a:lstStyle>
          <a:p>
            <a:pPr lvl="0"/>
            <a:r>
              <a:rPr lang="en-US" dirty="0"/>
              <a:t>Edit Master text styles</a:t>
            </a:r>
          </a:p>
        </p:txBody>
      </p:sp>
      <p:sp>
        <p:nvSpPr>
          <p:cNvPr id="4" name="Date Placeholder 3"/>
          <p:cNvSpPr>
            <a:spLocks noGrp="1"/>
          </p:cNvSpPr>
          <p:nvPr>
            <p:ph type="dt" sz="half" idx="10"/>
          </p:nvPr>
        </p:nvSpPr>
        <p:spPr/>
        <p:txBody>
          <a:bodyPr/>
          <a:lstStyle/>
          <a:p>
            <a:fld id="{946EC56E-2C35-4D41-B2F9-7C151EF5BECA}" type="datetime1">
              <a:rPr lang="en-IE" smtClean="0"/>
              <a:t>26/08/2021</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837BD54B-E92B-48D5-8440-1D6FC5D1A4B2}" type="slidenum">
              <a:rPr lang="en-IE" smtClean="0"/>
              <a:t>‹#›</a:t>
            </a:fld>
            <a:endParaRPr lang="en-IE"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565" y="271133"/>
            <a:ext cx="2454514" cy="1049402"/>
          </a:xfrm>
          <a:prstGeom prst="rect">
            <a:avLst/>
          </a:prstGeom>
        </p:spPr>
      </p:pic>
      <p:sp>
        <p:nvSpPr>
          <p:cNvPr id="13" name="Rectangle: Rounded Corners 12"/>
          <p:cNvSpPr/>
          <p:nvPr userDrawn="1"/>
        </p:nvSpPr>
        <p:spPr>
          <a:xfrm>
            <a:off x="397565" y="6416675"/>
            <a:ext cx="10956235" cy="304800"/>
          </a:xfrm>
          <a:prstGeom prst="roundRect">
            <a:avLst/>
          </a:prstGeom>
          <a:solidFill>
            <a:schemeClr val="bg1"/>
          </a:solidFill>
          <a:ln>
            <a:solidFill>
              <a:srgbClr val="F9B2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IE" sz="1900" dirty="0">
                <a:solidFill>
                  <a:srgbClr val="004268"/>
                </a:solidFill>
                <a:effectLst/>
                <a:latin typeface="Arial" panose="020B0604020202020204" pitchFamily="34" charset="0"/>
                <a:ea typeface="Calibri" panose="020F0502020204030204" pitchFamily="34" charset="0"/>
                <a:cs typeface="Times New Roman" panose="02020603050405020304" pitchFamily="18" charset="0"/>
              </a:rPr>
              <a:t>Solar Heat for Industrial Processes towards Food and Agro Industries commitment in Renewables</a:t>
            </a:r>
            <a:endParaRPr lang="en-IE" sz="1900" dirty="0">
              <a:effectLst/>
              <a:ea typeface="Calibri" panose="020F0502020204030204" pitchFamily="34" charset="0"/>
              <a:cs typeface="Times New Roman" panose="02020603050405020304" pitchFamily="18" charset="0"/>
            </a:endParaRPr>
          </a:p>
        </p:txBody>
      </p:sp>
      <p:sp>
        <p:nvSpPr>
          <p:cNvPr id="10" name="Rectangle 9"/>
          <p:cNvSpPr/>
          <p:nvPr userDrawn="1"/>
        </p:nvSpPr>
        <p:spPr>
          <a:xfrm>
            <a:off x="0" y="1386266"/>
            <a:ext cx="12192000" cy="113656"/>
          </a:xfrm>
          <a:prstGeom prst="rect">
            <a:avLst/>
          </a:prstGeom>
          <a:solidFill>
            <a:srgbClr val="F9B200"/>
          </a:solidFill>
          <a:ln>
            <a:solidFill>
              <a:srgbClr val="F9B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Tree>
    <p:extLst>
      <p:ext uri="{BB962C8B-B14F-4D97-AF65-F5344CB8AC3E}">
        <p14:creationId xmlns:p14="http://schemas.microsoft.com/office/powerpoint/2010/main" val="3982294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A4BE1BE-A0C6-43C2-A506-13D01E9599C2}" type="datetime1">
              <a:rPr lang="en-IE" smtClean="0"/>
              <a:t>26/08/2021</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837BD54B-E92B-48D5-8440-1D6FC5D1A4B2}" type="slidenum">
              <a:rPr lang="en-IE" smtClean="0"/>
              <a:t>‹#›</a:t>
            </a:fld>
            <a:endParaRPr lang="en-IE"/>
          </a:p>
        </p:txBody>
      </p:sp>
    </p:spTree>
    <p:extLst>
      <p:ext uri="{BB962C8B-B14F-4D97-AF65-F5344CB8AC3E}">
        <p14:creationId xmlns:p14="http://schemas.microsoft.com/office/powerpoint/2010/main" val="2995321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IE"/>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p:cNvSpPr>
            <a:spLocks noGrp="1"/>
          </p:cNvSpPr>
          <p:nvPr>
            <p:ph type="dt" sz="half" idx="10"/>
          </p:nvPr>
        </p:nvSpPr>
        <p:spPr/>
        <p:txBody>
          <a:bodyPr/>
          <a:lstStyle/>
          <a:p>
            <a:fld id="{95DD7418-9E2E-4FF3-BC4A-5DE3B5E947C5}" type="datetimeFigureOut">
              <a:rPr lang="en-IE" smtClean="0"/>
              <a:t>26/08/2021</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EEC0E7DC-EF18-48AB-A214-BE4F704CBCDE}" type="slidenum">
              <a:rPr lang="en-IE" smtClean="0"/>
              <a:t>‹#›</a:t>
            </a:fld>
            <a:endParaRPr lang="en-IE"/>
          </a:p>
        </p:txBody>
      </p:sp>
    </p:spTree>
    <p:extLst>
      <p:ext uri="{BB962C8B-B14F-4D97-AF65-F5344CB8AC3E}">
        <p14:creationId xmlns:p14="http://schemas.microsoft.com/office/powerpoint/2010/main" val="2499108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IE"/>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95DD7418-9E2E-4FF3-BC4A-5DE3B5E947C5}" type="datetimeFigureOut">
              <a:rPr lang="en-IE" smtClean="0"/>
              <a:t>26/08/2021</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EEC0E7DC-EF18-48AB-A214-BE4F704CBCDE}" type="slidenum">
              <a:rPr lang="en-IE" smtClean="0"/>
              <a:t>‹#›</a:t>
            </a:fld>
            <a:endParaRPr lang="en-IE"/>
          </a:p>
        </p:txBody>
      </p:sp>
    </p:spTree>
    <p:extLst>
      <p:ext uri="{BB962C8B-B14F-4D97-AF65-F5344CB8AC3E}">
        <p14:creationId xmlns:p14="http://schemas.microsoft.com/office/powerpoint/2010/main" val="9936150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dirty="0"/>
              <a:t>Click to edit Master title style</a:t>
            </a:r>
            <a:endParaRPr lang="en-IE" dirty="0"/>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5DD7418-9E2E-4FF3-BC4A-5DE3B5E947C5}" type="datetimeFigureOut">
              <a:rPr lang="en-IE" smtClean="0"/>
              <a:t>26/08/2021</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EEC0E7DC-EF18-48AB-A214-BE4F704CBCDE}" type="slidenum">
              <a:rPr lang="en-IE" smtClean="0"/>
              <a:t>‹#›</a:t>
            </a:fld>
            <a:endParaRPr lang="en-IE"/>
          </a:p>
        </p:txBody>
      </p:sp>
    </p:spTree>
    <p:extLst>
      <p:ext uri="{BB962C8B-B14F-4D97-AF65-F5344CB8AC3E}">
        <p14:creationId xmlns:p14="http://schemas.microsoft.com/office/powerpoint/2010/main" val="685257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IE"/>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p:cNvSpPr>
            <a:spLocks noGrp="1"/>
          </p:cNvSpPr>
          <p:nvPr>
            <p:ph type="dt" sz="half" idx="10"/>
          </p:nvPr>
        </p:nvSpPr>
        <p:spPr/>
        <p:txBody>
          <a:bodyPr/>
          <a:lstStyle/>
          <a:p>
            <a:fld id="{95DD7418-9E2E-4FF3-BC4A-5DE3B5E947C5}" type="datetimeFigureOut">
              <a:rPr lang="en-IE" smtClean="0"/>
              <a:t>26/08/2021</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EEC0E7DC-EF18-48AB-A214-BE4F704CBCDE}" type="slidenum">
              <a:rPr lang="en-IE" smtClean="0"/>
              <a:t>‹#›</a:t>
            </a:fld>
            <a:endParaRPr lang="en-IE"/>
          </a:p>
        </p:txBody>
      </p:sp>
    </p:spTree>
    <p:extLst>
      <p:ext uri="{BB962C8B-B14F-4D97-AF65-F5344CB8AC3E}">
        <p14:creationId xmlns:p14="http://schemas.microsoft.com/office/powerpoint/2010/main" val="940725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IE"/>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p:cNvSpPr>
            <a:spLocks noGrp="1"/>
          </p:cNvSpPr>
          <p:nvPr>
            <p:ph type="dt" sz="half" idx="10"/>
          </p:nvPr>
        </p:nvSpPr>
        <p:spPr/>
        <p:txBody>
          <a:bodyPr/>
          <a:lstStyle/>
          <a:p>
            <a:fld id="{95DD7418-9E2E-4FF3-BC4A-5DE3B5E947C5}" type="datetimeFigureOut">
              <a:rPr lang="en-IE" smtClean="0"/>
              <a:t>26/08/2021</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EEC0E7DC-EF18-48AB-A214-BE4F704CBCDE}" type="slidenum">
              <a:rPr lang="en-IE" smtClean="0"/>
              <a:t>‹#›</a:t>
            </a:fld>
            <a:endParaRPr lang="en-IE"/>
          </a:p>
        </p:txBody>
      </p:sp>
    </p:spTree>
    <p:extLst>
      <p:ext uri="{BB962C8B-B14F-4D97-AF65-F5344CB8AC3E}">
        <p14:creationId xmlns:p14="http://schemas.microsoft.com/office/powerpoint/2010/main" val="20334365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IE"/>
          </a:p>
        </p:txBody>
      </p:sp>
      <p:sp>
        <p:nvSpPr>
          <p:cNvPr id="3" name="Date Placeholder 2"/>
          <p:cNvSpPr>
            <a:spLocks noGrp="1"/>
          </p:cNvSpPr>
          <p:nvPr>
            <p:ph type="dt" sz="half" idx="10"/>
          </p:nvPr>
        </p:nvSpPr>
        <p:spPr/>
        <p:txBody>
          <a:bodyPr/>
          <a:lstStyle/>
          <a:p>
            <a:fld id="{95DD7418-9E2E-4FF3-BC4A-5DE3B5E947C5}" type="datetimeFigureOut">
              <a:rPr lang="en-IE" smtClean="0"/>
              <a:t>26/08/2021</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EEC0E7DC-EF18-48AB-A214-BE4F704CBCDE}" type="slidenum">
              <a:rPr lang="en-IE" smtClean="0"/>
              <a:t>‹#›</a:t>
            </a:fld>
            <a:endParaRPr lang="en-IE"/>
          </a:p>
        </p:txBody>
      </p:sp>
    </p:spTree>
    <p:extLst>
      <p:ext uri="{BB962C8B-B14F-4D97-AF65-F5344CB8AC3E}">
        <p14:creationId xmlns:p14="http://schemas.microsoft.com/office/powerpoint/2010/main" val="171827522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2.jpe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E"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CEAC38-2C38-45B7-911E-F304945F166B}" type="datetime1">
              <a:rPr lang="en-IE" smtClean="0"/>
              <a:t>26/08/2021</a:t>
            </a:fld>
            <a:endParaRPr lang="en-I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837BD54B-E92B-48D5-8440-1D6FC5D1A4B2}" type="slidenum">
              <a:rPr lang="en-IE" smtClean="0"/>
              <a:pPr/>
              <a:t>‹#›</a:t>
            </a:fld>
            <a:endParaRPr lang="en-IE" dirty="0"/>
          </a:p>
        </p:txBody>
      </p:sp>
    </p:spTree>
    <p:extLst>
      <p:ext uri="{BB962C8B-B14F-4D97-AF65-F5344CB8AC3E}">
        <p14:creationId xmlns:p14="http://schemas.microsoft.com/office/powerpoint/2010/main" val="37899580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DD7418-9E2E-4FF3-BC4A-5DE3B5E947C5}" type="datetimeFigureOut">
              <a:rPr lang="en-IE" smtClean="0"/>
              <a:t>26/08/2021</a:t>
            </a:fld>
            <a:endParaRPr lang="en-I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C0E7DC-EF18-48AB-A214-BE4F704CBCDE}" type="slidenum">
              <a:rPr lang="en-IE" smtClean="0"/>
              <a:t>‹#›</a:t>
            </a:fld>
            <a:endParaRPr lang="en-IE"/>
          </a:p>
        </p:txBody>
      </p:sp>
      <p:sp>
        <p:nvSpPr>
          <p:cNvPr id="7" name="Title 1"/>
          <p:cNvSpPr txBox="1">
            <a:spLocks/>
          </p:cNvSpPr>
          <p:nvPr userDrawn="1"/>
        </p:nvSpPr>
        <p:spPr>
          <a:xfrm>
            <a:off x="4601937" y="3788658"/>
            <a:ext cx="3551463" cy="11830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000" dirty="0" err="1">
                <a:solidFill>
                  <a:srgbClr val="F9B200"/>
                </a:solidFill>
                <a:latin typeface="Arial Black" panose="020B0A04020102020204" pitchFamily="34" charset="0"/>
              </a:rPr>
              <a:t>Thank</a:t>
            </a:r>
            <a:r>
              <a:rPr lang="fr-FR" sz="4000" dirty="0">
                <a:solidFill>
                  <a:srgbClr val="F9B200"/>
                </a:solidFill>
                <a:latin typeface="Arial Black" panose="020B0A04020102020204" pitchFamily="34" charset="0"/>
              </a:rPr>
              <a:t> </a:t>
            </a:r>
            <a:r>
              <a:rPr lang="fr-FR" sz="4000" dirty="0" err="1">
                <a:solidFill>
                  <a:srgbClr val="F9B200"/>
                </a:solidFill>
                <a:latin typeface="Arial Black" panose="020B0A04020102020204" pitchFamily="34" charset="0"/>
              </a:rPr>
              <a:t>you</a:t>
            </a:r>
            <a:r>
              <a:rPr lang="fr-FR" sz="4000" dirty="0">
                <a:solidFill>
                  <a:srgbClr val="F9B200"/>
                </a:solidFill>
                <a:latin typeface="Arial Black" panose="020B0A04020102020204" pitchFamily="34" charset="0"/>
              </a:rPr>
              <a:t>!</a:t>
            </a:r>
            <a:endParaRPr lang="en-IE" sz="4000" dirty="0">
              <a:solidFill>
                <a:srgbClr val="F9B200"/>
              </a:solidFill>
              <a:latin typeface="Arial Black" panose="020B0A04020102020204" pitchFamily="34" charset="0"/>
            </a:endParaRPr>
          </a:p>
        </p:txBody>
      </p:sp>
      <p:sp>
        <p:nvSpPr>
          <p:cNvPr id="10" name="Slide Number Placeholder 7"/>
          <p:cNvSpPr txBox="1">
            <a:spLocks/>
          </p:cNvSpPr>
          <p:nvPr userDrawn="1"/>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E" dirty="0"/>
          </a:p>
        </p:txBody>
      </p:sp>
      <p:sp>
        <p:nvSpPr>
          <p:cNvPr id="11" name="TextBox 10"/>
          <p:cNvSpPr txBox="1"/>
          <p:nvPr userDrawn="1"/>
        </p:nvSpPr>
        <p:spPr>
          <a:xfrm>
            <a:off x="1834926" y="5968064"/>
            <a:ext cx="10137758" cy="646331"/>
          </a:xfrm>
          <a:prstGeom prst="rect">
            <a:avLst/>
          </a:prstGeom>
          <a:noFill/>
        </p:spPr>
        <p:txBody>
          <a:bodyPr wrap="square" rtlCol="0">
            <a:spAutoFit/>
          </a:bodyPr>
          <a:lstStyle/>
          <a:p>
            <a:r>
              <a:rPr lang="en-GB" sz="1200" dirty="0">
                <a:solidFill>
                  <a:srgbClr val="333333"/>
                </a:solidFill>
              </a:rPr>
              <a:t>This project has received funding from the European Union’s Horizon 2020 research and innovation programme under grant agreement No 792276. </a:t>
            </a:r>
            <a:br>
              <a:rPr lang="en-GB" sz="1200" dirty="0">
                <a:solidFill>
                  <a:srgbClr val="333333"/>
                </a:solidFill>
              </a:rPr>
            </a:br>
            <a:r>
              <a:rPr lang="en-GB" sz="1200" b="1" dirty="0">
                <a:solidFill>
                  <a:srgbClr val="333333"/>
                </a:solidFill>
              </a:rPr>
              <a:t>Disclaimer: </a:t>
            </a:r>
            <a:r>
              <a:rPr lang="en-GB" sz="1200" dirty="0">
                <a:solidFill>
                  <a:srgbClr val="333333"/>
                </a:solidFill>
              </a:rPr>
              <a:t>The sole responsibility for any error or omissions lies with the editor. The content does not necessarily reflect the opinion of the European Commission. The European Commission is also not responsible for any use that may be made of the information contained</a:t>
            </a:r>
            <a:r>
              <a:rPr lang="en-GB" sz="1200" baseline="0" dirty="0">
                <a:solidFill>
                  <a:srgbClr val="333333"/>
                </a:solidFill>
              </a:rPr>
              <a:t> </a:t>
            </a:r>
            <a:r>
              <a:rPr lang="en-GB" sz="1200" dirty="0">
                <a:solidFill>
                  <a:srgbClr val="333333"/>
                </a:solidFill>
              </a:rPr>
              <a:t>herein. </a:t>
            </a:r>
            <a:endParaRPr lang="en-IE" sz="1200" dirty="0">
              <a:solidFill>
                <a:srgbClr val="333333"/>
              </a:solidFill>
            </a:endParaRPr>
          </a:p>
        </p:txBody>
      </p:sp>
      <p:pic>
        <p:nvPicPr>
          <p:cNvPr id="12" name="Imagen 5" descr="flag_yellow_low"/>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973030" y="5986787"/>
            <a:ext cx="861896" cy="608887"/>
          </a:xfrm>
          <a:prstGeom prst="rect">
            <a:avLst/>
          </a:prstGeom>
          <a:noFill/>
          <a:ln>
            <a:noFill/>
          </a:ln>
        </p:spPr>
      </p:pic>
      <p:pic>
        <p:nvPicPr>
          <p:cNvPr id="2" name="Picture 1"/>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605961" y="929797"/>
            <a:ext cx="6686772" cy="2858861"/>
          </a:xfrm>
          <a:prstGeom prst="rect">
            <a:avLst/>
          </a:prstGeom>
        </p:spPr>
      </p:pic>
    </p:spTree>
    <p:extLst>
      <p:ext uri="{BB962C8B-B14F-4D97-AF65-F5344CB8AC3E}">
        <p14:creationId xmlns:p14="http://schemas.microsoft.com/office/powerpoint/2010/main" val="4028328824"/>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4454" y="3929046"/>
            <a:ext cx="11015932" cy="1678123"/>
          </a:xfrm>
        </p:spPr>
        <p:txBody>
          <a:bodyPr>
            <a:normAutofit/>
          </a:bodyPr>
          <a:lstStyle/>
          <a:p>
            <a:pPr algn="r"/>
            <a:r>
              <a:rPr lang="fr-FR" sz="3600" b="1" dirty="0">
                <a:solidFill>
                  <a:srgbClr val="F9B200"/>
                </a:solidFill>
                <a:latin typeface="Arial Black" panose="020B0A04020102020204" pitchFamily="34" charset="0"/>
              </a:rPr>
              <a:t>RAR – </a:t>
            </a:r>
            <a:r>
              <a:rPr lang="fr-FR" sz="3600" b="1" dirty="0" err="1">
                <a:solidFill>
                  <a:srgbClr val="F9B200"/>
                </a:solidFill>
                <a:latin typeface="Arial Black" panose="020B0A04020102020204" pitchFamily="34" charset="0"/>
              </a:rPr>
              <a:t>Refinarias</a:t>
            </a:r>
            <a:r>
              <a:rPr lang="fr-FR" sz="3600" b="1" dirty="0">
                <a:solidFill>
                  <a:srgbClr val="F9B200"/>
                </a:solidFill>
                <a:latin typeface="Arial Black" panose="020B0A04020102020204" pitchFamily="34" charset="0"/>
              </a:rPr>
              <a:t> de </a:t>
            </a:r>
            <a:r>
              <a:rPr lang="fr-FR" sz="3600" b="1" dirty="0" err="1">
                <a:solidFill>
                  <a:srgbClr val="F9B200"/>
                </a:solidFill>
                <a:latin typeface="Arial Black" panose="020B0A04020102020204" pitchFamily="34" charset="0"/>
              </a:rPr>
              <a:t>Açúcar</a:t>
            </a:r>
            <a:r>
              <a:rPr lang="fr-FR" sz="3600" b="1" dirty="0">
                <a:solidFill>
                  <a:srgbClr val="F9B200"/>
                </a:solidFill>
                <a:latin typeface="Arial Black" panose="020B0A04020102020204" pitchFamily="34" charset="0"/>
              </a:rPr>
              <a:t> </a:t>
            </a:r>
            <a:r>
              <a:rPr lang="fr-FR" sz="3600" b="1" dirty="0" err="1">
                <a:solidFill>
                  <a:srgbClr val="F9B200"/>
                </a:solidFill>
                <a:latin typeface="Arial Black" panose="020B0A04020102020204" pitchFamily="34" charset="0"/>
              </a:rPr>
              <a:t>Reunidas</a:t>
            </a:r>
            <a:br>
              <a:rPr lang="fr-FR" sz="3600" b="1" dirty="0">
                <a:solidFill>
                  <a:srgbClr val="F9B200"/>
                </a:solidFill>
                <a:latin typeface="Arial Black" panose="020B0A04020102020204" pitchFamily="34" charset="0"/>
              </a:rPr>
            </a:br>
            <a:br>
              <a:rPr lang="fr-FR" sz="3600" b="1" dirty="0">
                <a:solidFill>
                  <a:srgbClr val="F9B200"/>
                </a:solidFill>
                <a:latin typeface="Arial Black" panose="020B0A04020102020204" pitchFamily="34" charset="0"/>
              </a:rPr>
            </a:br>
            <a:r>
              <a:rPr lang="fr-FR" sz="2800" b="1">
                <a:solidFill>
                  <a:srgbClr val="004268"/>
                </a:solidFill>
                <a:latin typeface="Arial Black" panose="020B0A04020102020204" pitchFamily="34" charset="0"/>
              </a:rPr>
              <a:t>1st  Webinar, </a:t>
            </a:r>
            <a:r>
              <a:rPr lang="fr-FR" sz="2800" b="1" dirty="0">
                <a:solidFill>
                  <a:srgbClr val="004268"/>
                </a:solidFill>
                <a:latin typeface="Arial Black" panose="020B0A04020102020204" pitchFamily="34" charset="0"/>
              </a:rPr>
              <a:t>20/05/2021</a:t>
            </a:r>
            <a:endParaRPr lang="en-IE" sz="2800" dirty="0">
              <a:solidFill>
                <a:srgbClr val="004268"/>
              </a:solidFill>
              <a:latin typeface="Arial Black" panose="020B0A04020102020204" pitchFamily="34" charset="0"/>
            </a:endParaRPr>
          </a:p>
        </p:txBody>
      </p:sp>
      <p:sp>
        <p:nvSpPr>
          <p:cNvPr id="17" name="Slide Number Placeholder 16"/>
          <p:cNvSpPr>
            <a:spLocks noGrp="1"/>
          </p:cNvSpPr>
          <p:nvPr>
            <p:ph type="sldNum" sz="quarter" idx="12"/>
          </p:nvPr>
        </p:nvSpPr>
        <p:spPr/>
        <p:txBody>
          <a:bodyPr/>
          <a:lstStyle/>
          <a:p>
            <a:fld id="{837BD54B-E92B-48D5-8440-1D6FC5D1A4B2}" type="slidenum">
              <a:rPr lang="en-IE" smtClean="0"/>
              <a:t>1</a:t>
            </a:fld>
            <a:endParaRPr lang="en-IE"/>
          </a:p>
        </p:txBody>
      </p:sp>
      <p:sp>
        <p:nvSpPr>
          <p:cNvPr id="5" name="TextBox 4"/>
          <p:cNvSpPr txBox="1"/>
          <p:nvPr/>
        </p:nvSpPr>
        <p:spPr>
          <a:xfrm>
            <a:off x="1906205" y="5942409"/>
            <a:ext cx="10137758" cy="646331"/>
          </a:xfrm>
          <a:prstGeom prst="rect">
            <a:avLst/>
          </a:prstGeom>
          <a:noFill/>
        </p:spPr>
        <p:txBody>
          <a:bodyPr wrap="square" rtlCol="0">
            <a:spAutoFit/>
          </a:bodyPr>
          <a:lstStyle/>
          <a:p>
            <a:r>
              <a:rPr lang="en-GB" sz="1200" dirty="0">
                <a:solidFill>
                  <a:srgbClr val="333333"/>
                </a:solidFill>
              </a:rPr>
              <a:t>This project has received funding from the European Union’s Horizon 2020 research and innovation programme under grant agreement No 792276. </a:t>
            </a:r>
            <a:br>
              <a:rPr lang="en-GB" sz="1200" dirty="0">
                <a:solidFill>
                  <a:srgbClr val="333333"/>
                </a:solidFill>
              </a:rPr>
            </a:br>
            <a:r>
              <a:rPr lang="en-GB" sz="1200" b="1" dirty="0">
                <a:solidFill>
                  <a:srgbClr val="333333"/>
                </a:solidFill>
              </a:rPr>
              <a:t>Disclaimer: </a:t>
            </a:r>
            <a:r>
              <a:rPr lang="en-GB" sz="1200" dirty="0">
                <a:solidFill>
                  <a:srgbClr val="333333"/>
                </a:solidFill>
              </a:rPr>
              <a:t>The sole responsibility for any error or omissions lies with the editor. The content does not necessarily reflect the opinion of the European Commission. The European Commission is also not responsible for any use that may be made of the information contained herein. </a:t>
            </a:r>
            <a:endParaRPr lang="en-IE" sz="1200" dirty="0">
              <a:solidFill>
                <a:srgbClr val="333333"/>
              </a:solidFill>
            </a:endParaRPr>
          </a:p>
        </p:txBody>
      </p:sp>
      <p:pic>
        <p:nvPicPr>
          <p:cNvPr id="8" name="Imagen 5" descr="flag_yellow_low"/>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2090" y="5973139"/>
            <a:ext cx="861896" cy="608887"/>
          </a:xfrm>
          <a:prstGeom prst="rect">
            <a:avLst/>
          </a:prstGeom>
          <a:noFill/>
          <a:ln>
            <a:no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453" y="481140"/>
            <a:ext cx="5874589" cy="2511620"/>
          </a:xfrm>
          <a:prstGeom prst="rect">
            <a:avLst/>
          </a:prstGeom>
        </p:spPr>
      </p:pic>
      <p:sp>
        <p:nvSpPr>
          <p:cNvPr id="10" name="Rectangle: Rounded Corners 9"/>
          <p:cNvSpPr/>
          <p:nvPr/>
        </p:nvSpPr>
        <p:spPr>
          <a:xfrm>
            <a:off x="474453" y="3187236"/>
            <a:ext cx="11015932" cy="686663"/>
          </a:xfrm>
          <a:prstGeom prst="roundRect">
            <a:avLst/>
          </a:prstGeom>
          <a:solidFill>
            <a:schemeClr val="bg1"/>
          </a:solidFill>
          <a:ln>
            <a:solidFill>
              <a:srgbClr val="F9B2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IE" sz="2000" dirty="0">
                <a:solidFill>
                  <a:srgbClr val="004268"/>
                </a:solidFill>
                <a:effectLst/>
                <a:latin typeface="Arial" panose="020B0604020202020204" pitchFamily="34" charset="0"/>
                <a:ea typeface="Calibri" panose="020F0502020204030204" pitchFamily="34" charset="0"/>
                <a:cs typeface="Times New Roman" panose="02020603050405020304" pitchFamily="18" charset="0"/>
              </a:rPr>
              <a:t>Solar Heat for Industrial Process towards Food and Agro Industries commitment in Renewables</a:t>
            </a:r>
            <a:endParaRPr lang="en-IE" sz="20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870025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0296938" y="6356350"/>
            <a:ext cx="1056861" cy="365125"/>
          </a:xfrm>
        </p:spPr>
        <p:txBody>
          <a:bodyPr/>
          <a:lstStyle/>
          <a:p>
            <a:fld id="{837BD54B-E92B-48D5-8440-1D6FC5D1A4B2}" type="slidenum">
              <a:rPr lang="en-IE" smtClean="0"/>
              <a:t>10</a:t>
            </a:fld>
            <a:endParaRPr lang="en-IE"/>
          </a:p>
        </p:txBody>
      </p:sp>
      <p:sp>
        <p:nvSpPr>
          <p:cNvPr id="6" name="Subtitle 2"/>
          <p:cNvSpPr txBox="1">
            <a:spLocks/>
          </p:cNvSpPr>
          <p:nvPr/>
        </p:nvSpPr>
        <p:spPr>
          <a:xfrm>
            <a:off x="1155940" y="4928592"/>
            <a:ext cx="6668218" cy="6268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fr-FR" sz="3200" dirty="0">
                <a:solidFill>
                  <a:srgbClr val="004268"/>
                </a:solidFill>
                <a:latin typeface="Arial Black" panose="020B0A04020102020204" pitchFamily="34" charset="0"/>
              </a:rPr>
              <a:t>edc@rara.pt</a:t>
            </a:r>
            <a:endParaRPr lang="en-IE" sz="3200" dirty="0">
              <a:solidFill>
                <a:srgbClr val="004268"/>
              </a:solidFill>
              <a:latin typeface="Arial Black" panose="020B0A04020102020204" pitchFamily="34" charset="0"/>
            </a:endParaRPr>
          </a:p>
        </p:txBody>
      </p:sp>
    </p:spTree>
    <p:extLst>
      <p:ext uri="{BB962C8B-B14F-4D97-AF65-F5344CB8AC3E}">
        <p14:creationId xmlns:p14="http://schemas.microsoft.com/office/powerpoint/2010/main" val="21565595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951110" y="184670"/>
            <a:ext cx="7628180" cy="782540"/>
          </a:xfrm>
        </p:spPr>
        <p:txBody>
          <a:bodyPr>
            <a:normAutofit/>
          </a:bodyPr>
          <a:lstStyle/>
          <a:p>
            <a:pPr algn="r"/>
            <a:r>
              <a:rPr lang="fr-FR" sz="3600" dirty="0" err="1">
                <a:solidFill>
                  <a:srgbClr val="F9B200"/>
                </a:solidFill>
                <a:latin typeface="Arial Black" panose="020B0A04020102020204" pitchFamily="34" charset="0"/>
                <a:cs typeface="Arial" panose="020B0604020202020204" pitchFamily="34" charset="0"/>
              </a:rPr>
              <a:t>Status</a:t>
            </a:r>
            <a:endParaRPr lang="en-IE" sz="3600" dirty="0">
              <a:solidFill>
                <a:srgbClr val="F9B200"/>
              </a:solidFill>
              <a:latin typeface="Arial Black" panose="020B0A04020102020204" pitchFamily="34" charset="0"/>
              <a:cs typeface="Arial" panose="020B0604020202020204" pitchFamily="34" charset="0"/>
            </a:endParaRPr>
          </a:p>
        </p:txBody>
      </p:sp>
      <p:sp>
        <p:nvSpPr>
          <p:cNvPr id="10" name="Slide Number Placeholder 9"/>
          <p:cNvSpPr>
            <a:spLocks noGrp="1"/>
          </p:cNvSpPr>
          <p:nvPr>
            <p:ph type="sldNum" sz="quarter" idx="12"/>
          </p:nvPr>
        </p:nvSpPr>
        <p:spPr/>
        <p:txBody>
          <a:bodyPr/>
          <a:lstStyle/>
          <a:p>
            <a:fld id="{837BD54B-E92B-48D5-8440-1D6FC5D1A4B2}" type="slidenum">
              <a:rPr lang="en-IE" smtClean="0">
                <a:solidFill>
                  <a:schemeClr val="bg1"/>
                </a:solidFill>
              </a:rPr>
              <a:t>11</a:t>
            </a:fld>
            <a:endParaRPr lang="en-IE" dirty="0">
              <a:solidFill>
                <a:schemeClr val="bg1"/>
              </a:solidFill>
            </a:endParaRPr>
          </a:p>
        </p:txBody>
      </p:sp>
      <p:sp>
        <p:nvSpPr>
          <p:cNvPr id="6" name="Content Placeholder 5">
            <a:extLst>
              <a:ext uri="{FF2B5EF4-FFF2-40B4-BE49-F238E27FC236}">
                <a16:creationId xmlns:a16="http://schemas.microsoft.com/office/drawing/2014/main" id="{EE117D0D-A473-4D09-AD87-A0EC672E4BD0}"/>
              </a:ext>
            </a:extLst>
          </p:cNvPr>
          <p:cNvSpPr>
            <a:spLocks noGrp="1"/>
          </p:cNvSpPr>
          <p:nvPr>
            <p:ph idx="1"/>
          </p:nvPr>
        </p:nvSpPr>
        <p:spPr>
          <a:xfrm>
            <a:off x="838200" y="2005012"/>
            <a:ext cx="10515600" cy="4351338"/>
          </a:xfrm>
        </p:spPr>
        <p:txBody>
          <a:bodyPr/>
          <a:lstStyle/>
          <a:p>
            <a:r>
              <a:rPr lang="en-US" dirty="0"/>
              <a:t>Change of scope 80vs30</a:t>
            </a:r>
          </a:p>
          <a:p>
            <a:pPr lvl="1"/>
            <a:r>
              <a:rPr lang="en-US" dirty="0"/>
              <a:t>Formal agreement of the 2</a:t>
            </a:r>
            <a:r>
              <a:rPr lang="en-US" baseline="30000" dirty="0"/>
              <a:t>nd</a:t>
            </a:r>
            <a:r>
              <a:rPr lang="en-US" dirty="0"/>
              <a:t> Amendment </a:t>
            </a:r>
          </a:p>
          <a:p>
            <a:pPr lvl="1"/>
            <a:r>
              <a:rPr lang="en-US" dirty="0"/>
              <a:t>Substructure engineering </a:t>
            </a:r>
          </a:p>
          <a:p>
            <a:endParaRPr lang="en-US" dirty="0"/>
          </a:p>
        </p:txBody>
      </p:sp>
    </p:spTree>
    <p:extLst>
      <p:ext uri="{BB962C8B-B14F-4D97-AF65-F5344CB8AC3E}">
        <p14:creationId xmlns:p14="http://schemas.microsoft.com/office/powerpoint/2010/main" val="6380555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37BD54B-E92B-48D5-8440-1D6FC5D1A4B2}" type="slidenum">
              <a:rPr lang="en-IE" smtClean="0"/>
              <a:t>2</a:t>
            </a:fld>
            <a:endParaRPr lang="en-IE" dirty="0"/>
          </a:p>
        </p:txBody>
      </p:sp>
      <p:sp>
        <p:nvSpPr>
          <p:cNvPr id="8" name="Title 1"/>
          <p:cNvSpPr txBox="1">
            <a:spLocks/>
          </p:cNvSpPr>
          <p:nvPr/>
        </p:nvSpPr>
        <p:spPr>
          <a:xfrm>
            <a:off x="3951110" y="184670"/>
            <a:ext cx="7628180" cy="7825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fr-FR" sz="3600" dirty="0">
                <a:solidFill>
                  <a:srgbClr val="F9B200"/>
                </a:solidFill>
                <a:latin typeface="Arial Black" panose="020B0A04020102020204" pitchFamily="34" charset="0"/>
                <a:cs typeface="Arial" panose="020B0604020202020204" pitchFamily="34" charset="0"/>
              </a:rPr>
              <a:t>Location</a:t>
            </a:r>
            <a:endParaRPr lang="en-IE" sz="3600" dirty="0">
              <a:solidFill>
                <a:srgbClr val="F9B200"/>
              </a:solidFill>
              <a:latin typeface="Arial Black" panose="020B0A04020102020204" pitchFamily="34" charset="0"/>
              <a:cs typeface="Arial" panose="020B0604020202020204" pitchFamily="34" charset="0"/>
            </a:endParaRPr>
          </a:p>
        </p:txBody>
      </p:sp>
      <p:sp>
        <p:nvSpPr>
          <p:cNvPr id="9" name="TextBox 8"/>
          <p:cNvSpPr txBox="1"/>
          <p:nvPr/>
        </p:nvSpPr>
        <p:spPr>
          <a:xfrm>
            <a:off x="4025757" y="811355"/>
            <a:ext cx="7488220" cy="584775"/>
          </a:xfrm>
          <a:prstGeom prst="rect">
            <a:avLst/>
          </a:prstGeom>
          <a:noFill/>
        </p:spPr>
        <p:txBody>
          <a:bodyPr wrap="square" rtlCol="0">
            <a:spAutoFit/>
          </a:bodyPr>
          <a:lstStyle/>
          <a:p>
            <a:pPr algn="r"/>
            <a:r>
              <a:rPr lang="fr-FR" sz="3200" b="1" dirty="0">
                <a:solidFill>
                  <a:srgbClr val="004268"/>
                </a:solidFill>
              </a:rPr>
              <a:t>Porto, Portugal</a:t>
            </a:r>
            <a:endParaRPr lang="en-IE" sz="3200" b="1" dirty="0">
              <a:solidFill>
                <a:srgbClr val="004268"/>
              </a:solidFill>
            </a:endParaRPr>
          </a:p>
        </p:txBody>
      </p:sp>
      <p:grpSp>
        <p:nvGrpSpPr>
          <p:cNvPr id="7" name="Group 6">
            <a:extLst>
              <a:ext uri="{FF2B5EF4-FFF2-40B4-BE49-F238E27FC236}">
                <a16:creationId xmlns:a16="http://schemas.microsoft.com/office/drawing/2014/main" id="{23F1C1E9-CE1B-44C3-BFC2-3F1487D87E67}"/>
              </a:ext>
            </a:extLst>
          </p:cNvPr>
          <p:cNvGrpSpPr/>
          <p:nvPr/>
        </p:nvGrpSpPr>
        <p:grpSpPr>
          <a:xfrm>
            <a:off x="2307961" y="1604154"/>
            <a:ext cx="7576077" cy="4715547"/>
            <a:chOff x="2307961" y="1604154"/>
            <a:chExt cx="7576077" cy="4715547"/>
          </a:xfrm>
        </p:grpSpPr>
        <p:pic>
          <p:nvPicPr>
            <p:cNvPr id="10" name="Picture 9">
              <a:extLst>
                <a:ext uri="{FF2B5EF4-FFF2-40B4-BE49-F238E27FC236}">
                  <a16:creationId xmlns:a16="http://schemas.microsoft.com/office/drawing/2014/main" id="{E2D0EC22-E3F9-4ABE-AC6D-BFDB4362097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07961" y="1604154"/>
              <a:ext cx="7576077" cy="4715547"/>
            </a:xfrm>
            <a:prstGeom prst="rect">
              <a:avLst/>
            </a:prstGeom>
            <a:noFill/>
            <a:ln>
              <a:noFill/>
            </a:ln>
          </p:spPr>
        </p:pic>
        <p:cxnSp>
          <p:nvCxnSpPr>
            <p:cNvPr id="11" name="Straight Arrow Connector 10">
              <a:extLst>
                <a:ext uri="{FF2B5EF4-FFF2-40B4-BE49-F238E27FC236}">
                  <a16:creationId xmlns:a16="http://schemas.microsoft.com/office/drawing/2014/main" id="{0A38657E-8840-4299-9D80-6FF971238994}"/>
                </a:ext>
              </a:extLst>
            </p:cNvPr>
            <p:cNvCxnSpPr/>
            <p:nvPr/>
          </p:nvCxnSpPr>
          <p:spPr>
            <a:xfrm flipH="1">
              <a:off x="5519936" y="2204864"/>
              <a:ext cx="685800" cy="51435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888214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951110" y="184670"/>
            <a:ext cx="7628180" cy="782540"/>
          </a:xfrm>
        </p:spPr>
        <p:txBody>
          <a:bodyPr>
            <a:normAutofit/>
          </a:bodyPr>
          <a:lstStyle/>
          <a:p>
            <a:pPr algn="r"/>
            <a:r>
              <a:rPr lang="fr-FR" sz="3600" dirty="0" err="1">
                <a:solidFill>
                  <a:srgbClr val="F9B200"/>
                </a:solidFill>
                <a:latin typeface="Arial Black" panose="020B0A04020102020204" pitchFamily="34" charset="0"/>
                <a:cs typeface="Arial" panose="020B0604020202020204" pitchFamily="34" charset="0"/>
              </a:rPr>
              <a:t>Historical</a:t>
            </a:r>
            <a:r>
              <a:rPr lang="fr-FR" sz="3600" dirty="0">
                <a:solidFill>
                  <a:srgbClr val="F9B200"/>
                </a:solidFill>
                <a:latin typeface="Arial Black" panose="020B0A04020102020204" pitchFamily="34" charset="0"/>
                <a:cs typeface="Arial" panose="020B0604020202020204" pitchFamily="34" charset="0"/>
              </a:rPr>
              <a:t> </a:t>
            </a:r>
            <a:r>
              <a:rPr lang="fr-FR" sz="3600" dirty="0" err="1">
                <a:solidFill>
                  <a:srgbClr val="F9B200"/>
                </a:solidFill>
                <a:latin typeface="Arial Black" panose="020B0A04020102020204" pitchFamily="34" charset="0"/>
                <a:cs typeface="Arial" panose="020B0604020202020204" pitchFamily="34" charset="0"/>
              </a:rPr>
              <a:t>overview</a:t>
            </a:r>
            <a:endParaRPr lang="en-IE" sz="3600" dirty="0">
              <a:solidFill>
                <a:srgbClr val="F9B200"/>
              </a:solidFill>
              <a:latin typeface="Arial Black" panose="020B0A04020102020204" pitchFamily="34" charset="0"/>
              <a:cs typeface="Arial" panose="020B0604020202020204" pitchFamily="34" charset="0"/>
            </a:endParaRPr>
          </a:p>
        </p:txBody>
      </p:sp>
      <p:sp>
        <p:nvSpPr>
          <p:cNvPr id="10" name="Slide Number Placeholder 9"/>
          <p:cNvSpPr>
            <a:spLocks noGrp="1"/>
          </p:cNvSpPr>
          <p:nvPr>
            <p:ph type="sldNum" sz="quarter" idx="12"/>
          </p:nvPr>
        </p:nvSpPr>
        <p:spPr/>
        <p:txBody>
          <a:bodyPr/>
          <a:lstStyle/>
          <a:p>
            <a:fld id="{837BD54B-E92B-48D5-8440-1D6FC5D1A4B2}" type="slidenum">
              <a:rPr lang="en-IE" smtClean="0">
                <a:solidFill>
                  <a:schemeClr val="bg1"/>
                </a:solidFill>
              </a:rPr>
              <a:t>3</a:t>
            </a:fld>
            <a:endParaRPr lang="en-IE" dirty="0">
              <a:solidFill>
                <a:schemeClr val="bg1"/>
              </a:solidFill>
            </a:endParaRPr>
          </a:p>
        </p:txBody>
      </p:sp>
      <p:sp>
        <p:nvSpPr>
          <p:cNvPr id="6" name="Content Placeholder 5">
            <a:extLst>
              <a:ext uri="{FF2B5EF4-FFF2-40B4-BE49-F238E27FC236}">
                <a16:creationId xmlns:a16="http://schemas.microsoft.com/office/drawing/2014/main" id="{EE117D0D-A473-4D09-AD87-A0EC672E4BD0}"/>
              </a:ext>
            </a:extLst>
          </p:cNvPr>
          <p:cNvSpPr>
            <a:spLocks noGrp="1"/>
          </p:cNvSpPr>
          <p:nvPr>
            <p:ph idx="1"/>
          </p:nvPr>
        </p:nvSpPr>
        <p:spPr>
          <a:xfrm>
            <a:off x="838200" y="2005012"/>
            <a:ext cx="10515600" cy="4351338"/>
          </a:xfrm>
        </p:spPr>
        <p:txBody>
          <a:bodyPr/>
          <a:lstStyle/>
          <a:p>
            <a:r>
              <a:rPr lang="en-US" dirty="0"/>
              <a:t>Until the 1960s, the Portuguese sugar refining industry consisted of a few dozen small-scale units, largely functioning in artisanal terms, with very rudimentary equipment, unable to produce quality sugar.</a:t>
            </a:r>
          </a:p>
          <a:p>
            <a:endParaRPr lang="en-US" dirty="0"/>
          </a:p>
        </p:txBody>
      </p:sp>
      <p:pic>
        <p:nvPicPr>
          <p:cNvPr id="11" name="Picture 10" descr="A picture containing indoor, person&#10;&#10;Description automatically generated">
            <a:extLst>
              <a:ext uri="{FF2B5EF4-FFF2-40B4-BE49-F238E27FC236}">
                <a16:creationId xmlns:a16="http://schemas.microsoft.com/office/drawing/2014/main" id="{AF1CEF3F-657C-4130-B79A-A49F0BC1C7B4}"/>
              </a:ext>
            </a:extLst>
          </p:cNvPr>
          <p:cNvPicPr>
            <a:picLocks noChangeAspect="1"/>
          </p:cNvPicPr>
          <p:nvPr/>
        </p:nvPicPr>
        <p:blipFill>
          <a:blip r:embed="rId3"/>
          <a:stretch>
            <a:fillRect/>
          </a:stretch>
        </p:blipFill>
        <p:spPr>
          <a:xfrm>
            <a:off x="4667036" y="3561411"/>
            <a:ext cx="7079432" cy="22760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373525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951110" y="184670"/>
            <a:ext cx="7628180" cy="782540"/>
          </a:xfrm>
        </p:spPr>
        <p:txBody>
          <a:bodyPr>
            <a:normAutofit/>
          </a:bodyPr>
          <a:lstStyle/>
          <a:p>
            <a:pPr algn="r"/>
            <a:r>
              <a:rPr lang="fr-FR" sz="3600" dirty="0">
                <a:solidFill>
                  <a:srgbClr val="F9B200"/>
                </a:solidFill>
                <a:latin typeface="Arial Black" panose="020B0A04020102020204" pitchFamily="34" charset="0"/>
                <a:cs typeface="Arial" panose="020B0604020202020204" pitchFamily="34" charset="0"/>
              </a:rPr>
              <a:t>Timeline</a:t>
            </a:r>
            <a:endParaRPr lang="en-IE" sz="3600" dirty="0">
              <a:solidFill>
                <a:srgbClr val="F9B200"/>
              </a:solidFill>
              <a:latin typeface="Arial Black" panose="020B0A04020102020204" pitchFamily="34" charset="0"/>
              <a:cs typeface="Arial" panose="020B0604020202020204" pitchFamily="34" charset="0"/>
            </a:endParaRPr>
          </a:p>
        </p:txBody>
      </p:sp>
      <p:sp>
        <p:nvSpPr>
          <p:cNvPr id="10" name="Slide Number Placeholder 9"/>
          <p:cNvSpPr>
            <a:spLocks noGrp="1"/>
          </p:cNvSpPr>
          <p:nvPr>
            <p:ph type="sldNum" sz="quarter" idx="12"/>
          </p:nvPr>
        </p:nvSpPr>
        <p:spPr/>
        <p:txBody>
          <a:bodyPr/>
          <a:lstStyle/>
          <a:p>
            <a:fld id="{837BD54B-E92B-48D5-8440-1D6FC5D1A4B2}" type="slidenum">
              <a:rPr lang="en-IE" smtClean="0">
                <a:solidFill>
                  <a:schemeClr val="bg1"/>
                </a:solidFill>
              </a:rPr>
              <a:t>4</a:t>
            </a:fld>
            <a:endParaRPr lang="en-IE" dirty="0">
              <a:solidFill>
                <a:schemeClr val="bg1"/>
              </a:solidFill>
            </a:endParaRPr>
          </a:p>
        </p:txBody>
      </p:sp>
      <p:grpSp>
        <p:nvGrpSpPr>
          <p:cNvPr id="5" name="Group 4">
            <a:extLst>
              <a:ext uri="{FF2B5EF4-FFF2-40B4-BE49-F238E27FC236}">
                <a16:creationId xmlns:a16="http://schemas.microsoft.com/office/drawing/2014/main" id="{498C9E9E-7F03-49D8-A2AE-A30CA9805904}"/>
              </a:ext>
            </a:extLst>
          </p:cNvPr>
          <p:cNvGrpSpPr/>
          <p:nvPr/>
        </p:nvGrpSpPr>
        <p:grpSpPr>
          <a:xfrm>
            <a:off x="680718" y="1641417"/>
            <a:ext cx="11030693" cy="4714933"/>
            <a:chOff x="742950" y="1666395"/>
            <a:chExt cx="11030693" cy="4714933"/>
          </a:xfrm>
        </p:grpSpPr>
        <p:grpSp>
          <p:nvGrpSpPr>
            <p:cNvPr id="7" name="Group 6">
              <a:extLst>
                <a:ext uri="{FF2B5EF4-FFF2-40B4-BE49-F238E27FC236}">
                  <a16:creationId xmlns:a16="http://schemas.microsoft.com/office/drawing/2014/main" id="{DF2402B1-DA8D-43A8-9999-19F12BE4B46A}"/>
                </a:ext>
              </a:extLst>
            </p:cNvPr>
            <p:cNvGrpSpPr/>
            <p:nvPr/>
          </p:nvGrpSpPr>
          <p:grpSpPr>
            <a:xfrm>
              <a:off x="2879666" y="3755743"/>
              <a:ext cx="2159238" cy="2548663"/>
              <a:chOff x="2878078" y="3490511"/>
              <a:chExt cx="2159238" cy="2548663"/>
            </a:xfrm>
          </p:grpSpPr>
          <p:sp>
            <p:nvSpPr>
              <p:cNvPr id="56" name="Chevron 81">
                <a:extLst>
                  <a:ext uri="{FF2B5EF4-FFF2-40B4-BE49-F238E27FC236}">
                    <a16:creationId xmlns:a16="http://schemas.microsoft.com/office/drawing/2014/main" id="{009C511C-92AC-4165-BA8F-1B6408E4FFC5}"/>
                  </a:ext>
                </a:extLst>
              </p:cNvPr>
              <p:cNvSpPr/>
              <p:nvPr/>
            </p:nvSpPr>
            <p:spPr>
              <a:xfrm>
                <a:off x="2878078" y="3490511"/>
                <a:ext cx="2159238" cy="302046"/>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grpSp>
            <p:nvGrpSpPr>
              <p:cNvPr id="57" name="Group 56">
                <a:extLst>
                  <a:ext uri="{FF2B5EF4-FFF2-40B4-BE49-F238E27FC236}">
                    <a16:creationId xmlns:a16="http://schemas.microsoft.com/office/drawing/2014/main" id="{06787AAC-7595-4764-A633-7BF08724EB88}"/>
                  </a:ext>
                </a:extLst>
              </p:cNvPr>
              <p:cNvGrpSpPr/>
              <p:nvPr/>
            </p:nvGrpSpPr>
            <p:grpSpPr>
              <a:xfrm>
                <a:off x="3019714" y="4063165"/>
                <a:ext cx="1849816" cy="1976009"/>
                <a:chOff x="3019714" y="4063165"/>
                <a:chExt cx="1849816" cy="1976009"/>
              </a:xfrm>
            </p:grpSpPr>
            <p:sp>
              <p:nvSpPr>
                <p:cNvPr id="58" name="TextBox 57">
                  <a:extLst>
                    <a:ext uri="{FF2B5EF4-FFF2-40B4-BE49-F238E27FC236}">
                      <a16:creationId xmlns:a16="http://schemas.microsoft.com/office/drawing/2014/main" id="{888ACB08-718D-4A47-9480-C10ACC6A34FC}"/>
                    </a:ext>
                  </a:extLst>
                </p:cNvPr>
                <p:cNvSpPr txBox="1"/>
                <p:nvPr/>
              </p:nvSpPr>
              <p:spPr>
                <a:xfrm>
                  <a:off x="3231270" y="4063165"/>
                  <a:ext cx="1441421" cy="769441"/>
                </a:xfrm>
                <a:prstGeom prst="rect">
                  <a:avLst/>
                </a:prstGeom>
                <a:noFill/>
              </p:spPr>
              <p:txBody>
                <a:bodyPr wrap="none" rtlCol="0">
                  <a:spAutoFit/>
                </a:bodyPr>
                <a:lstStyle/>
                <a:p>
                  <a:pPr algn="ctr"/>
                  <a:r>
                    <a:rPr lang="en-IN" sz="4400" b="1" dirty="0">
                      <a:solidFill>
                        <a:schemeClr val="accent2"/>
                      </a:solidFill>
                    </a:rPr>
                    <a:t>1967</a:t>
                  </a:r>
                </a:p>
              </p:txBody>
            </p:sp>
            <p:sp>
              <p:nvSpPr>
                <p:cNvPr id="59" name="TextBox 58">
                  <a:extLst>
                    <a:ext uri="{FF2B5EF4-FFF2-40B4-BE49-F238E27FC236}">
                      <a16:creationId xmlns:a16="http://schemas.microsoft.com/office/drawing/2014/main" id="{F0B053A6-0FF7-4088-B095-B4DA2C5C26FA}"/>
                    </a:ext>
                  </a:extLst>
                </p:cNvPr>
                <p:cNvSpPr txBox="1"/>
                <p:nvPr/>
              </p:nvSpPr>
              <p:spPr>
                <a:xfrm>
                  <a:off x="3019714" y="4783446"/>
                  <a:ext cx="1849816" cy="1255728"/>
                </a:xfrm>
                <a:prstGeom prst="rect">
                  <a:avLst/>
                </a:prstGeom>
                <a:noFill/>
              </p:spPr>
              <p:txBody>
                <a:bodyPr wrap="square" rtlCol="0" anchor="ctr" anchorCtr="0">
                  <a:spAutoFit/>
                </a:bodyPr>
                <a:lstStyle/>
                <a:p>
                  <a:pPr algn="ctr">
                    <a:lnSpc>
                      <a:spcPct val="90000"/>
                    </a:lnSpc>
                  </a:pPr>
                  <a:r>
                    <a:rPr lang="en-US" sz="1200" kern="0" dirty="0">
                      <a:solidFill>
                        <a:schemeClr val="tx1">
                          <a:lumMod val="75000"/>
                          <a:lumOff val="25000"/>
                        </a:schemeClr>
                      </a:solidFill>
                    </a:rPr>
                    <a:t>Installed production capacity of 25,000 t/year. RAR sales in 1967 reached about 22,000 t, corresponding to 11.78% of the country’s production.</a:t>
                  </a:r>
                </a:p>
              </p:txBody>
            </p:sp>
          </p:grpSp>
        </p:grpSp>
        <p:grpSp>
          <p:nvGrpSpPr>
            <p:cNvPr id="8" name="Group 7">
              <a:extLst>
                <a:ext uri="{FF2B5EF4-FFF2-40B4-BE49-F238E27FC236}">
                  <a16:creationId xmlns:a16="http://schemas.microsoft.com/office/drawing/2014/main" id="{429DE55A-2BC9-433A-BC79-222CA8735BE2}"/>
                </a:ext>
              </a:extLst>
            </p:cNvPr>
            <p:cNvGrpSpPr/>
            <p:nvPr/>
          </p:nvGrpSpPr>
          <p:grpSpPr>
            <a:xfrm>
              <a:off x="905949" y="1818950"/>
              <a:ext cx="1909207" cy="1797844"/>
              <a:chOff x="904361" y="1553718"/>
              <a:chExt cx="1909207" cy="1797844"/>
            </a:xfrm>
          </p:grpSpPr>
          <p:sp>
            <p:nvSpPr>
              <p:cNvPr id="54" name="TextBox 53">
                <a:extLst>
                  <a:ext uri="{FF2B5EF4-FFF2-40B4-BE49-F238E27FC236}">
                    <a16:creationId xmlns:a16="http://schemas.microsoft.com/office/drawing/2014/main" id="{59BFDC62-EB57-496D-8ED7-180106821171}"/>
                  </a:ext>
                </a:extLst>
              </p:cNvPr>
              <p:cNvSpPr txBox="1"/>
              <p:nvPr/>
            </p:nvSpPr>
            <p:spPr>
              <a:xfrm>
                <a:off x="1096986" y="2582121"/>
                <a:ext cx="1441420" cy="769441"/>
              </a:xfrm>
              <a:prstGeom prst="rect">
                <a:avLst/>
              </a:prstGeom>
              <a:noFill/>
            </p:spPr>
            <p:txBody>
              <a:bodyPr wrap="none" rtlCol="0">
                <a:spAutoFit/>
              </a:bodyPr>
              <a:lstStyle/>
              <a:p>
                <a:pPr algn="ctr"/>
                <a:r>
                  <a:rPr lang="en-IN" sz="4400" b="1" dirty="0">
                    <a:solidFill>
                      <a:schemeClr val="accent1"/>
                    </a:solidFill>
                  </a:rPr>
                  <a:t>1962</a:t>
                </a:r>
              </a:p>
            </p:txBody>
          </p:sp>
          <p:sp>
            <p:nvSpPr>
              <p:cNvPr id="55" name="TextBox 54">
                <a:extLst>
                  <a:ext uri="{FF2B5EF4-FFF2-40B4-BE49-F238E27FC236}">
                    <a16:creationId xmlns:a16="http://schemas.microsoft.com/office/drawing/2014/main" id="{5102867F-BD42-46BE-87F5-E7A5C98C3627}"/>
                  </a:ext>
                </a:extLst>
              </p:cNvPr>
              <p:cNvSpPr txBox="1"/>
              <p:nvPr/>
            </p:nvSpPr>
            <p:spPr>
              <a:xfrm>
                <a:off x="904361" y="1553718"/>
                <a:ext cx="1909207" cy="1089529"/>
              </a:xfrm>
              <a:prstGeom prst="rect">
                <a:avLst/>
              </a:prstGeom>
              <a:noFill/>
            </p:spPr>
            <p:txBody>
              <a:bodyPr wrap="square" rtlCol="0" anchor="ctr" anchorCtr="0">
                <a:spAutoFit/>
              </a:bodyPr>
              <a:lstStyle/>
              <a:p>
                <a:pPr algn="ctr">
                  <a:lnSpc>
                    <a:spcPct val="90000"/>
                  </a:lnSpc>
                </a:pPr>
                <a:r>
                  <a:rPr lang="en-US" sz="1200" kern="0" dirty="0">
                    <a:solidFill>
                      <a:schemeClr val="tx1">
                        <a:lumMod val="75000"/>
                        <a:lumOff val="25000"/>
                      </a:schemeClr>
                    </a:solidFill>
                  </a:rPr>
                  <a:t>RAR </a:t>
                </a:r>
                <a:r>
                  <a:rPr lang="en-US" sz="1200" kern="0" dirty="0" err="1">
                    <a:solidFill>
                      <a:schemeClr val="tx1">
                        <a:lumMod val="75000"/>
                        <a:lumOff val="25000"/>
                      </a:schemeClr>
                    </a:solidFill>
                  </a:rPr>
                  <a:t>Açúcar</a:t>
                </a:r>
                <a:r>
                  <a:rPr lang="en-US" sz="1200" kern="0" dirty="0">
                    <a:solidFill>
                      <a:schemeClr val="tx1">
                        <a:lumMod val="75000"/>
                        <a:lumOff val="25000"/>
                      </a:schemeClr>
                    </a:solidFill>
                  </a:rPr>
                  <a:t> was founded in 1962, as a result of the concentration of 9 small sugar refining units in the north of the country</a:t>
                </a:r>
              </a:p>
            </p:txBody>
          </p:sp>
        </p:grpSp>
        <p:grpSp>
          <p:nvGrpSpPr>
            <p:cNvPr id="9" name="Group 8">
              <a:extLst>
                <a:ext uri="{FF2B5EF4-FFF2-40B4-BE49-F238E27FC236}">
                  <a16:creationId xmlns:a16="http://schemas.microsoft.com/office/drawing/2014/main" id="{E4E9BEAA-0D54-4D01-8416-D3FB6A865B29}"/>
                </a:ext>
              </a:extLst>
            </p:cNvPr>
            <p:cNvGrpSpPr/>
            <p:nvPr/>
          </p:nvGrpSpPr>
          <p:grpSpPr>
            <a:xfrm>
              <a:off x="5105433" y="2035727"/>
              <a:ext cx="1981135" cy="1622871"/>
              <a:chOff x="5102959" y="1770495"/>
              <a:chExt cx="1981135" cy="1622871"/>
            </a:xfrm>
          </p:grpSpPr>
          <p:sp>
            <p:nvSpPr>
              <p:cNvPr id="52" name="TextBox 51">
                <a:extLst>
                  <a:ext uri="{FF2B5EF4-FFF2-40B4-BE49-F238E27FC236}">
                    <a16:creationId xmlns:a16="http://schemas.microsoft.com/office/drawing/2014/main" id="{7CB71F08-8A84-4DC2-B380-13A64BE0ACD3}"/>
                  </a:ext>
                </a:extLst>
              </p:cNvPr>
              <p:cNvSpPr txBox="1"/>
              <p:nvPr/>
            </p:nvSpPr>
            <p:spPr>
              <a:xfrm>
                <a:off x="5352306" y="2623925"/>
                <a:ext cx="1441421" cy="769441"/>
              </a:xfrm>
              <a:prstGeom prst="rect">
                <a:avLst/>
              </a:prstGeom>
              <a:noFill/>
            </p:spPr>
            <p:txBody>
              <a:bodyPr wrap="none" rtlCol="0">
                <a:spAutoFit/>
              </a:bodyPr>
              <a:lstStyle/>
              <a:p>
                <a:pPr algn="ctr"/>
                <a:r>
                  <a:rPr lang="en-IN" sz="4400" b="1" dirty="0">
                    <a:solidFill>
                      <a:schemeClr val="accent3"/>
                    </a:solidFill>
                  </a:rPr>
                  <a:t>1968</a:t>
                </a:r>
              </a:p>
            </p:txBody>
          </p:sp>
          <p:sp>
            <p:nvSpPr>
              <p:cNvPr id="53" name="TextBox 52">
                <a:extLst>
                  <a:ext uri="{FF2B5EF4-FFF2-40B4-BE49-F238E27FC236}">
                    <a16:creationId xmlns:a16="http://schemas.microsoft.com/office/drawing/2014/main" id="{3A093973-EB48-4F62-A594-110060688CD9}"/>
                  </a:ext>
                </a:extLst>
              </p:cNvPr>
              <p:cNvSpPr txBox="1"/>
              <p:nvPr/>
            </p:nvSpPr>
            <p:spPr>
              <a:xfrm>
                <a:off x="5102959" y="1770495"/>
                <a:ext cx="1981135" cy="757130"/>
              </a:xfrm>
              <a:prstGeom prst="rect">
                <a:avLst/>
              </a:prstGeom>
              <a:noFill/>
            </p:spPr>
            <p:txBody>
              <a:bodyPr wrap="square" rtlCol="0" anchor="ctr" anchorCtr="0">
                <a:spAutoFit/>
              </a:bodyPr>
              <a:lstStyle/>
              <a:p>
                <a:pPr algn="ctr">
                  <a:lnSpc>
                    <a:spcPct val="90000"/>
                  </a:lnSpc>
                </a:pPr>
                <a:r>
                  <a:rPr lang="en-US" sz="1200" kern="0" dirty="0">
                    <a:solidFill>
                      <a:schemeClr val="tx1">
                        <a:lumMod val="75000"/>
                        <a:lumOff val="25000"/>
                      </a:schemeClr>
                    </a:solidFill>
                  </a:rPr>
                  <a:t>The company’s share capital was increased, and the Refinery’s production capacity was expanded</a:t>
                </a:r>
              </a:p>
            </p:txBody>
          </p:sp>
        </p:grpSp>
        <p:grpSp>
          <p:nvGrpSpPr>
            <p:cNvPr id="11" name="Group 10">
              <a:extLst>
                <a:ext uri="{FF2B5EF4-FFF2-40B4-BE49-F238E27FC236}">
                  <a16:creationId xmlns:a16="http://schemas.microsoft.com/office/drawing/2014/main" id="{073540A6-C937-4A24-881A-A3A21E946E17}"/>
                </a:ext>
              </a:extLst>
            </p:cNvPr>
            <p:cNvGrpSpPr/>
            <p:nvPr/>
          </p:nvGrpSpPr>
          <p:grpSpPr>
            <a:xfrm>
              <a:off x="7242129" y="4328397"/>
              <a:ext cx="1966669" cy="1821545"/>
              <a:chOff x="7240541" y="4063165"/>
              <a:chExt cx="1966669" cy="1821545"/>
            </a:xfrm>
          </p:grpSpPr>
          <p:sp>
            <p:nvSpPr>
              <p:cNvPr id="50" name="TextBox 49">
                <a:extLst>
                  <a:ext uri="{FF2B5EF4-FFF2-40B4-BE49-F238E27FC236}">
                    <a16:creationId xmlns:a16="http://schemas.microsoft.com/office/drawing/2014/main" id="{56F94500-909B-4DEF-8CA9-77BF4F204C0D}"/>
                  </a:ext>
                </a:extLst>
              </p:cNvPr>
              <p:cNvSpPr txBox="1"/>
              <p:nvPr/>
            </p:nvSpPr>
            <p:spPr>
              <a:xfrm>
                <a:off x="7509234" y="4063165"/>
                <a:ext cx="1441421" cy="769441"/>
              </a:xfrm>
              <a:prstGeom prst="rect">
                <a:avLst/>
              </a:prstGeom>
              <a:noFill/>
            </p:spPr>
            <p:txBody>
              <a:bodyPr wrap="none" rtlCol="0">
                <a:spAutoFit/>
              </a:bodyPr>
              <a:lstStyle/>
              <a:p>
                <a:pPr algn="ctr"/>
                <a:r>
                  <a:rPr lang="en-IN" sz="4400" b="1" dirty="0">
                    <a:solidFill>
                      <a:schemeClr val="accent4"/>
                    </a:solidFill>
                  </a:rPr>
                  <a:t>1973</a:t>
                </a:r>
              </a:p>
            </p:txBody>
          </p:sp>
          <p:sp>
            <p:nvSpPr>
              <p:cNvPr id="51" name="TextBox 50">
                <a:extLst>
                  <a:ext uri="{FF2B5EF4-FFF2-40B4-BE49-F238E27FC236}">
                    <a16:creationId xmlns:a16="http://schemas.microsoft.com/office/drawing/2014/main" id="{8897BAE8-0F11-4318-A6F1-0972D2566F3B}"/>
                  </a:ext>
                </a:extLst>
              </p:cNvPr>
              <p:cNvSpPr txBox="1"/>
              <p:nvPr/>
            </p:nvSpPr>
            <p:spPr>
              <a:xfrm>
                <a:off x="7240541" y="4795181"/>
                <a:ext cx="1966669" cy="1089529"/>
              </a:xfrm>
              <a:prstGeom prst="rect">
                <a:avLst/>
              </a:prstGeom>
              <a:noFill/>
            </p:spPr>
            <p:txBody>
              <a:bodyPr wrap="square" rtlCol="0" anchor="ctr" anchorCtr="0">
                <a:spAutoFit/>
              </a:bodyPr>
              <a:lstStyle/>
              <a:p>
                <a:pPr algn="ctr">
                  <a:lnSpc>
                    <a:spcPct val="90000"/>
                  </a:lnSpc>
                </a:pPr>
                <a:r>
                  <a:rPr lang="en-US" sz="1200" kern="0" dirty="0">
                    <a:solidFill>
                      <a:schemeClr val="tx1">
                        <a:lumMod val="75000"/>
                        <a:lumOff val="25000"/>
                      </a:schemeClr>
                    </a:solidFill>
                  </a:rPr>
                  <a:t>In 1973, RAR acquired the </a:t>
                </a:r>
                <a:r>
                  <a:rPr lang="en-US" sz="1200" kern="0" dirty="0" err="1">
                    <a:solidFill>
                      <a:schemeClr val="tx1">
                        <a:lumMod val="75000"/>
                        <a:lumOff val="25000"/>
                      </a:schemeClr>
                    </a:solidFill>
                  </a:rPr>
                  <a:t>Refinaria</a:t>
                </a:r>
                <a:r>
                  <a:rPr lang="en-US" sz="1200" kern="0" dirty="0">
                    <a:solidFill>
                      <a:schemeClr val="tx1">
                        <a:lumMod val="75000"/>
                        <a:lumOff val="25000"/>
                      </a:schemeClr>
                    </a:solidFill>
                  </a:rPr>
                  <a:t> Angola, located in </a:t>
                </a:r>
                <a:r>
                  <a:rPr lang="en-US" sz="1200" kern="0" dirty="0" err="1">
                    <a:solidFill>
                      <a:schemeClr val="tx1">
                        <a:lumMod val="75000"/>
                        <a:lumOff val="25000"/>
                      </a:schemeClr>
                    </a:solidFill>
                  </a:rPr>
                  <a:t>Matosinhos</a:t>
                </a:r>
                <a:r>
                  <a:rPr lang="en-US" sz="1200" kern="0" dirty="0">
                    <a:solidFill>
                      <a:schemeClr val="tx1">
                        <a:lumMod val="75000"/>
                        <a:lumOff val="25000"/>
                      </a:schemeClr>
                    </a:solidFill>
                  </a:rPr>
                  <a:t>, and its sales volume increased to around 45% of the national market.</a:t>
                </a:r>
              </a:p>
            </p:txBody>
          </p:sp>
        </p:grpSp>
        <p:grpSp>
          <p:nvGrpSpPr>
            <p:cNvPr id="12" name="Group 11">
              <a:extLst>
                <a:ext uri="{FF2B5EF4-FFF2-40B4-BE49-F238E27FC236}">
                  <a16:creationId xmlns:a16="http://schemas.microsoft.com/office/drawing/2014/main" id="{F9FBB1BE-71AE-46C6-A092-543628D5F27A}"/>
                </a:ext>
              </a:extLst>
            </p:cNvPr>
            <p:cNvGrpSpPr/>
            <p:nvPr/>
          </p:nvGrpSpPr>
          <p:grpSpPr>
            <a:xfrm>
              <a:off x="742950" y="3755743"/>
              <a:ext cx="2159238" cy="2552775"/>
              <a:chOff x="741362" y="3490511"/>
              <a:chExt cx="2159238" cy="2552775"/>
            </a:xfrm>
          </p:grpSpPr>
          <p:sp>
            <p:nvSpPr>
              <p:cNvPr id="44" name="Chevron 1">
                <a:extLst>
                  <a:ext uri="{FF2B5EF4-FFF2-40B4-BE49-F238E27FC236}">
                    <a16:creationId xmlns:a16="http://schemas.microsoft.com/office/drawing/2014/main" id="{8294B5CC-CE10-45F6-B581-8FC4485767E9}"/>
                  </a:ext>
                </a:extLst>
              </p:cNvPr>
              <p:cNvSpPr/>
              <p:nvPr/>
            </p:nvSpPr>
            <p:spPr>
              <a:xfrm>
                <a:off x="741362" y="3490511"/>
                <a:ext cx="2159238" cy="302046"/>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grpSp>
            <p:nvGrpSpPr>
              <p:cNvPr id="45" name="Group 44">
                <a:extLst>
                  <a:ext uri="{FF2B5EF4-FFF2-40B4-BE49-F238E27FC236}">
                    <a16:creationId xmlns:a16="http://schemas.microsoft.com/office/drawing/2014/main" id="{6EBC0D0B-4C8A-4C61-899C-A84DABA72344}"/>
                  </a:ext>
                </a:extLst>
              </p:cNvPr>
              <p:cNvGrpSpPr/>
              <p:nvPr/>
            </p:nvGrpSpPr>
            <p:grpSpPr>
              <a:xfrm>
                <a:off x="1325222" y="3583946"/>
                <a:ext cx="991518" cy="2054854"/>
                <a:chOff x="1233889" y="3475613"/>
                <a:chExt cx="991518" cy="2054854"/>
              </a:xfrm>
            </p:grpSpPr>
            <p:sp>
              <p:nvSpPr>
                <p:cNvPr id="47" name="Oval 46">
                  <a:extLst>
                    <a:ext uri="{FF2B5EF4-FFF2-40B4-BE49-F238E27FC236}">
                      <a16:creationId xmlns:a16="http://schemas.microsoft.com/office/drawing/2014/main" id="{3E25BAE4-17D2-4851-A9D2-A5CA2175406A}"/>
                    </a:ext>
                  </a:extLst>
                </p:cNvPr>
                <p:cNvSpPr/>
                <p:nvPr/>
              </p:nvSpPr>
              <p:spPr>
                <a:xfrm>
                  <a:off x="1233889" y="4538949"/>
                  <a:ext cx="991518" cy="99151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48" name="Straight Connector 47">
                  <a:extLst>
                    <a:ext uri="{FF2B5EF4-FFF2-40B4-BE49-F238E27FC236}">
                      <a16:creationId xmlns:a16="http://schemas.microsoft.com/office/drawing/2014/main" id="{D36148E9-767C-4CC8-A0A6-9AFD05848552}"/>
                    </a:ext>
                  </a:extLst>
                </p:cNvPr>
                <p:cNvCxnSpPr/>
                <p:nvPr/>
              </p:nvCxnSpPr>
              <p:spPr>
                <a:xfrm>
                  <a:off x="1729648" y="3537332"/>
                  <a:ext cx="0" cy="1143000"/>
                </a:xfrm>
                <a:prstGeom prst="line">
                  <a:avLst/>
                </a:prstGeom>
                <a:ln w="28575">
                  <a:solidFill>
                    <a:schemeClr val="accent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9" name="Oval 48">
                  <a:extLst>
                    <a:ext uri="{FF2B5EF4-FFF2-40B4-BE49-F238E27FC236}">
                      <a16:creationId xmlns:a16="http://schemas.microsoft.com/office/drawing/2014/main" id="{CC0539CD-388A-4007-B280-894FCA449F67}"/>
                    </a:ext>
                  </a:extLst>
                </p:cNvPr>
                <p:cNvSpPr/>
                <p:nvPr/>
              </p:nvSpPr>
              <p:spPr>
                <a:xfrm>
                  <a:off x="1672060" y="3475613"/>
                  <a:ext cx="115176" cy="1151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46" name="TextBox 45">
                <a:extLst>
                  <a:ext uri="{FF2B5EF4-FFF2-40B4-BE49-F238E27FC236}">
                    <a16:creationId xmlns:a16="http://schemas.microsoft.com/office/drawing/2014/main" id="{B3B53A72-E7CF-4E0B-B889-F1C98C8912F4}"/>
                  </a:ext>
                </a:extLst>
              </p:cNvPr>
              <p:cNvSpPr txBox="1"/>
              <p:nvPr/>
            </p:nvSpPr>
            <p:spPr>
              <a:xfrm>
                <a:off x="934594" y="5673954"/>
                <a:ext cx="1747238" cy="369332"/>
              </a:xfrm>
              <a:prstGeom prst="rect">
                <a:avLst/>
              </a:prstGeom>
              <a:noFill/>
            </p:spPr>
            <p:txBody>
              <a:bodyPr wrap="square" rtlCol="0">
                <a:spAutoFit/>
              </a:bodyPr>
              <a:lstStyle/>
              <a:p>
                <a:pPr algn="ctr"/>
                <a:r>
                  <a:rPr lang="en-IN" b="1" dirty="0">
                    <a:solidFill>
                      <a:schemeClr val="accent1"/>
                    </a:solidFill>
                  </a:rPr>
                  <a:t>Foundation</a:t>
                </a:r>
              </a:p>
            </p:txBody>
          </p:sp>
        </p:grpSp>
        <p:grpSp>
          <p:nvGrpSpPr>
            <p:cNvPr id="13" name="Group 12">
              <a:extLst>
                <a:ext uri="{FF2B5EF4-FFF2-40B4-BE49-F238E27FC236}">
                  <a16:creationId xmlns:a16="http://schemas.microsoft.com/office/drawing/2014/main" id="{69BA35B1-F2E7-4394-B338-78AE7B7DA961}"/>
                </a:ext>
              </a:extLst>
            </p:cNvPr>
            <p:cNvGrpSpPr/>
            <p:nvPr/>
          </p:nvGrpSpPr>
          <p:grpSpPr>
            <a:xfrm>
              <a:off x="2943459" y="1666395"/>
              <a:ext cx="2095445" cy="2297958"/>
              <a:chOff x="2940859" y="1401164"/>
              <a:chExt cx="2095445" cy="2297958"/>
            </a:xfrm>
          </p:grpSpPr>
          <p:grpSp>
            <p:nvGrpSpPr>
              <p:cNvPr id="39" name="Group 38">
                <a:extLst>
                  <a:ext uri="{FF2B5EF4-FFF2-40B4-BE49-F238E27FC236}">
                    <a16:creationId xmlns:a16="http://schemas.microsoft.com/office/drawing/2014/main" id="{00A34446-1360-4B5A-938E-43418B9DA488}"/>
                  </a:ext>
                </a:extLst>
              </p:cNvPr>
              <p:cNvGrpSpPr/>
              <p:nvPr/>
            </p:nvGrpSpPr>
            <p:grpSpPr>
              <a:xfrm rot="10800000">
                <a:off x="3460926" y="1778743"/>
                <a:ext cx="991518" cy="1920379"/>
                <a:chOff x="1234901" y="3475613"/>
                <a:chExt cx="991518" cy="1920379"/>
              </a:xfrm>
            </p:grpSpPr>
            <p:sp>
              <p:nvSpPr>
                <p:cNvPr id="41" name="Oval 40">
                  <a:extLst>
                    <a:ext uri="{FF2B5EF4-FFF2-40B4-BE49-F238E27FC236}">
                      <a16:creationId xmlns:a16="http://schemas.microsoft.com/office/drawing/2014/main" id="{62DA545E-CBC4-4EE4-88D2-3E7D4387108C}"/>
                    </a:ext>
                  </a:extLst>
                </p:cNvPr>
                <p:cNvSpPr/>
                <p:nvPr/>
              </p:nvSpPr>
              <p:spPr>
                <a:xfrm>
                  <a:off x="1234901" y="4404474"/>
                  <a:ext cx="991518" cy="99151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42" name="Straight Connector 41">
                  <a:extLst>
                    <a:ext uri="{FF2B5EF4-FFF2-40B4-BE49-F238E27FC236}">
                      <a16:creationId xmlns:a16="http://schemas.microsoft.com/office/drawing/2014/main" id="{475357E2-D155-428D-809A-2E9B0DA884B9}"/>
                    </a:ext>
                  </a:extLst>
                </p:cNvPr>
                <p:cNvCxnSpPr/>
                <p:nvPr/>
              </p:nvCxnSpPr>
              <p:spPr>
                <a:xfrm>
                  <a:off x="1729648" y="3537332"/>
                  <a:ext cx="0" cy="1143000"/>
                </a:xfrm>
                <a:prstGeom prst="line">
                  <a:avLst/>
                </a:prstGeom>
                <a:ln w="28575">
                  <a:solidFill>
                    <a:schemeClr val="accent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852711B8-C8FF-4FF7-A6BD-9EBA6906F9F5}"/>
                    </a:ext>
                  </a:extLst>
                </p:cNvPr>
                <p:cNvSpPr/>
                <p:nvPr/>
              </p:nvSpPr>
              <p:spPr>
                <a:xfrm>
                  <a:off x="1672060" y="3475613"/>
                  <a:ext cx="115176" cy="1151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40" name="TextBox 39">
                <a:extLst>
                  <a:ext uri="{FF2B5EF4-FFF2-40B4-BE49-F238E27FC236}">
                    <a16:creationId xmlns:a16="http://schemas.microsoft.com/office/drawing/2014/main" id="{A5A288D1-C9D0-4492-8F15-0BBFA1D50BE1}"/>
                  </a:ext>
                </a:extLst>
              </p:cNvPr>
              <p:cNvSpPr txBox="1"/>
              <p:nvPr/>
            </p:nvSpPr>
            <p:spPr>
              <a:xfrm>
                <a:off x="2940859" y="1401164"/>
                <a:ext cx="2095445" cy="369332"/>
              </a:xfrm>
              <a:prstGeom prst="rect">
                <a:avLst/>
              </a:prstGeom>
              <a:noFill/>
            </p:spPr>
            <p:txBody>
              <a:bodyPr wrap="none" rtlCol="0">
                <a:spAutoFit/>
              </a:bodyPr>
              <a:lstStyle/>
              <a:p>
                <a:pPr algn="ctr"/>
                <a:r>
                  <a:rPr lang="en-IN" b="1" dirty="0">
                    <a:solidFill>
                      <a:schemeClr val="accent2"/>
                    </a:solidFill>
                  </a:rPr>
                  <a:t>Started operating</a:t>
                </a:r>
              </a:p>
            </p:txBody>
          </p:sp>
        </p:grpSp>
        <p:grpSp>
          <p:nvGrpSpPr>
            <p:cNvPr id="14" name="Group 13">
              <a:extLst>
                <a:ext uri="{FF2B5EF4-FFF2-40B4-BE49-F238E27FC236}">
                  <a16:creationId xmlns:a16="http://schemas.microsoft.com/office/drawing/2014/main" id="{CE567F0D-4A93-4E22-AB34-46451FB5D2B8}"/>
                </a:ext>
              </a:extLst>
            </p:cNvPr>
            <p:cNvGrpSpPr/>
            <p:nvPr/>
          </p:nvGrpSpPr>
          <p:grpSpPr>
            <a:xfrm>
              <a:off x="5016380" y="3755743"/>
              <a:ext cx="2159238" cy="2625585"/>
              <a:chOff x="5014793" y="3490511"/>
              <a:chExt cx="2159238" cy="2625585"/>
            </a:xfrm>
          </p:grpSpPr>
          <p:sp>
            <p:nvSpPr>
              <p:cNvPr id="33" name="Chevron 91">
                <a:extLst>
                  <a:ext uri="{FF2B5EF4-FFF2-40B4-BE49-F238E27FC236}">
                    <a16:creationId xmlns:a16="http://schemas.microsoft.com/office/drawing/2014/main" id="{E69FE741-27B5-4E79-824D-9B5482A83A17}"/>
                  </a:ext>
                </a:extLst>
              </p:cNvPr>
              <p:cNvSpPr/>
              <p:nvPr/>
            </p:nvSpPr>
            <p:spPr>
              <a:xfrm>
                <a:off x="5014793" y="3490511"/>
                <a:ext cx="2159238" cy="302046"/>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grpSp>
            <p:nvGrpSpPr>
              <p:cNvPr id="34" name="Group 33">
                <a:extLst>
                  <a:ext uri="{FF2B5EF4-FFF2-40B4-BE49-F238E27FC236}">
                    <a16:creationId xmlns:a16="http://schemas.microsoft.com/office/drawing/2014/main" id="{5003A2A0-C901-4AA9-B83F-0FAB3B98300E}"/>
                  </a:ext>
                </a:extLst>
              </p:cNvPr>
              <p:cNvGrpSpPr/>
              <p:nvPr/>
            </p:nvGrpSpPr>
            <p:grpSpPr>
              <a:xfrm>
                <a:off x="5598653" y="3583946"/>
                <a:ext cx="991518" cy="2054854"/>
                <a:chOff x="1233889" y="3475613"/>
                <a:chExt cx="991518" cy="2054854"/>
              </a:xfrm>
            </p:grpSpPr>
            <p:sp>
              <p:nvSpPr>
                <p:cNvPr id="36" name="Oval 35">
                  <a:extLst>
                    <a:ext uri="{FF2B5EF4-FFF2-40B4-BE49-F238E27FC236}">
                      <a16:creationId xmlns:a16="http://schemas.microsoft.com/office/drawing/2014/main" id="{1B0B4683-2912-41B7-B66F-0BB33072C018}"/>
                    </a:ext>
                  </a:extLst>
                </p:cNvPr>
                <p:cNvSpPr/>
                <p:nvPr/>
              </p:nvSpPr>
              <p:spPr>
                <a:xfrm>
                  <a:off x="1233889" y="4538949"/>
                  <a:ext cx="991518" cy="99151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37" name="Straight Connector 36">
                  <a:extLst>
                    <a:ext uri="{FF2B5EF4-FFF2-40B4-BE49-F238E27FC236}">
                      <a16:creationId xmlns:a16="http://schemas.microsoft.com/office/drawing/2014/main" id="{8D0BDDF1-2C4D-4F92-B3FA-CE536A236D87}"/>
                    </a:ext>
                  </a:extLst>
                </p:cNvPr>
                <p:cNvCxnSpPr/>
                <p:nvPr/>
              </p:nvCxnSpPr>
              <p:spPr>
                <a:xfrm>
                  <a:off x="1729648" y="3537332"/>
                  <a:ext cx="0" cy="1143000"/>
                </a:xfrm>
                <a:prstGeom prst="line">
                  <a:avLst/>
                </a:prstGeom>
                <a:ln w="28575">
                  <a:solidFill>
                    <a:schemeClr val="accent3"/>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1072DED8-EB25-4FB3-8536-7053072D0311}"/>
                    </a:ext>
                  </a:extLst>
                </p:cNvPr>
                <p:cNvSpPr/>
                <p:nvPr/>
              </p:nvSpPr>
              <p:spPr>
                <a:xfrm>
                  <a:off x="1672060" y="3475613"/>
                  <a:ext cx="115176" cy="1151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35" name="TextBox 34">
                <a:extLst>
                  <a:ext uri="{FF2B5EF4-FFF2-40B4-BE49-F238E27FC236}">
                    <a16:creationId xmlns:a16="http://schemas.microsoft.com/office/drawing/2014/main" id="{871399FE-4711-4C89-B022-7067D5626CBB}"/>
                  </a:ext>
                </a:extLst>
              </p:cNvPr>
              <p:cNvSpPr txBox="1"/>
              <p:nvPr/>
            </p:nvSpPr>
            <p:spPr>
              <a:xfrm>
                <a:off x="5398078" y="5746764"/>
                <a:ext cx="1351652" cy="369332"/>
              </a:xfrm>
              <a:prstGeom prst="rect">
                <a:avLst/>
              </a:prstGeom>
              <a:noFill/>
            </p:spPr>
            <p:txBody>
              <a:bodyPr wrap="none" rtlCol="0">
                <a:spAutoFit/>
              </a:bodyPr>
              <a:lstStyle/>
              <a:p>
                <a:pPr algn="ctr"/>
                <a:r>
                  <a:rPr lang="en-IN" b="1" dirty="0">
                    <a:solidFill>
                      <a:schemeClr val="accent3"/>
                    </a:solidFill>
                  </a:rPr>
                  <a:t>Expansion</a:t>
                </a:r>
              </a:p>
            </p:txBody>
          </p:sp>
        </p:grpSp>
        <p:grpSp>
          <p:nvGrpSpPr>
            <p:cNvPr id="15" name="Group 14">
              <a:extLst>
                <a:ext uri="{FF2B5EF4-FFF2-40B4-BE49-F238E27FC236}">
                  <a16:creationId xmlns:a16="http://schemas.microsoft.com/office/drawing/2014/main" id="{06F001CC-478D-413A-85F9-DC462CD86566}"/>
                </a:ext>
              </a:extLst>
            </p:cNvPr>
            <p:cNvGrpSpPr/>
            <p:nvPr/>
          </p:nvGrpSpPr>
          <p:grpSpPr>
            <a:xfrm>
              <a:off x="7153095" y="1674642"/>
              <a:ext cx="2159238" cy="2383147"/>
              <a:chOff x="7151509" y="1409410"/>
              <a:chExt cx="2159238" cy="2383147"/>
            </a:xfrm>
          </p:grpSpPr>
          <p:sp>
            <p:nvSpPr>
              <p:cNvPr id="27" name="Chevron 95">
                <a:extLst>
                  <a:ext uri="{FF2B5EF4-FFF2-40B4-BE49-F238E27FC236}">
                    <a16:creationId xmlns:a16="http://schemas.microsoft.com/office/drawing/2014/main" id="{137E0ABF-1AB9-4C42-B0C5-6017256FC7AC}"/>
                  </a:ext>
                </a:extLst>
              </p:cNvPr>
              <p:cNvSpPr/>
              <p:nvPr/>
            </p:nvSpPr>
            <p:spPr>
              <a:xfrm>
                <a:off x="7151509" y="3490511"/>
                <a:ext cx="2159238" cy="302046"/>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grpSp>
            <p:nvGrpSpPr>
              <p:cNvPr id="28" name="Group 27">
                <a:extLst>
                  <a:ext uri="{FF2B5EF4-FFF2-40B4-BE49-F238E27FC236}">
                    <a16:creationId xmlns:a16="http://schemas.microsoft.com/office/drawing/2014/main" id="{B09F944C-667E-42F2-8A92-749E6122BFC2}"/>
                  </a:ext>
                </a:extLst>
              </p:cNvPr>
              <p:cNvGrpSpPr/>
              <p:nvPr/>
            </p:nvGrpSpPr>
            <p:grpSpPr>
              <a:xfrm rot="10800000">
                <a:off x="7735369" y="1778743"/>
                <a:ext cx="991518" cy="1920379"/>
                <a:chOff x="1233889" y="3475613"/>
                <a:chExt cx="991518" cy="1920379"/>
              </a:xfrm>
            </p:grpSpPr>
            <p:sp>
              <p:nvSpPr>
                <p:cNvPr id="30" name="Oval 29">
                  <a:extLst>
                    <a:ext uri="{FF2B5EF4-FFF2-40B4-BE49-F238E27FC236}">
                      <a16:creationId xmlns:a16="http://schemas.microsoft.com/office/drawing/2014/main" id="{BFADE997-F611-4CB9-8A61-2B32F2C475DE}"/>
                    </a:ext>
                  </a:extLst>
                </p:cNvPr>
                <p:cNvSpPr/>
                <p:nvPr/>
              </p:nvSpPr>
              <p:spPr>
                <a:xfrm>
                  <a:off x="1233889" y="4404474"/>
                  <a:ext cx="991518" cy="99151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31" name="Straight Connector 30">
                  <a:extLst>
                    <a:ext uri="{FF2B5EF4-FFF2-40B4-BE49-F238E27FC236}">
                      <a16:creationId xmlns:a16="http://schemas.microsoft.com/office/drawing/2014/main" id="{E975202E-4224-44DD-A788-C7F3DF087ADC}"/>
                    </a:ext>
                  </a:extLst>
                </p:cNvPr>
                <p:cNvCxnSpPr/>
                <p:nvPr/>
              </p:nvCxnSpPr>
              <p:spPr>
                <a:xfrm>
                  <a:off x="1729648" y="3537332"/>
                  <a:ext cx="0" cy="1143000"/>
                </a:xfrm>
                <a:prstGeom prst="line">
                  <a:avLst/>
                </a:prstGeom>
                <a:ln w="28575">
                  <a:solidFill>
                    <a:schemeClr val="accent4"/>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35BD1B22-66F9-4701-AEB5-33D98385B325}"/>
                    </a:ext>
                  </a:extLst>
                </p:cNvPr>
                <p:cNvSpPr/>
                <p:nvPr/>
              </p:nvSpPr>
              <p:spPr>
                <a:xfrm>
                  <a:off x="1672060" y="3475613"/>
                  <a:ext cx="115176" cy="1151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29" name="TextBox 28">
                <a:extLst>
                  <a:ext uri="{FF2B5EF4-FFF2-40B4-BE49-F238E27FC236}">
                    <a16:creationId xmlns:a16="http://schemas.microsoft.com/office/drawing/2014/main" id="{56F2889E-5EFF-4D33-B3F6-36BA2A11FF36}"/>
                  </a:ext>
                </a:extLst>
              </p:cNvPr>
              <p:cNvSpPr txBox="1"/>
              <p:nvPr/>
            </p:nvSpPr>
            <p:spPr>
              <a:xfrm>
                <a:off x="7562679" y="1409410"/>
                <a:ext cx="1351652" cy="369332"/>
              </a:xfrm>
              <a:prstGeom prst="rect">
                <a:avLst/>
              </a:prstGeom>
              <a:noFill/>
            </p:spPr>
            <p:txBody>
              <a:bodyPr wrap="none" rtlCol="0">
                <a:spAutoFit/>
              </a:bodyPr>
              <a:lstStyle/>
              <a:p>
                <a:pPr algn="ctr"/>
                <a:r>
                  <a:rPr lang="en-IN" b="1" dirty="0">
                    <a:solidFill>
                      <a:schemeClr val="accent4"/>
                    </a:solidFill>
                  </a:rPr>
                  <a:t>Expansion</a:t>
                </a:r>
              </a:p>
            </p:txBody>
          </p:sp>
        </p:grpSp>
        <p:pic>
          <p:nvPicPr>
            <p:cNvPr id="16" name="Graphic 15" descr="Production with solid fill">
              <a:extLst>
                <a:ext uri="{FF2B5EF4-FFF2-40B4-BE49-F238E27FC236}">
                  <a16:creationId xmlns:a16="http://schemas.microsoft.com/office/drawing/2014/main" id="{1B8F5DBE-58F4-4491-BE8F-62FEE7965DB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46572" y="2180212"/>
              <a:ext cx="641741" cy="641741"/>
            </a:xfrm>
            <a:prstGeom prst="rect">
              <a:avLst/>
            </a:prstGeom>
          </p:spPr>
        </p:pic>
        <p:pic>
          <p:nvPicPr>
            <p:cNvPr id="17" name="Graphic 16" descr="Link with solid fill">
              <a:extLst>
                <a:ext uri="{FF2B5EF4-FFF2-40B4-BE49-F238E27FC236}">
                  <a16:creationId xmlns:a16="http://schemas.microsoft.com/office/drawing/2014/main" id="{435E29FD-E818-4A46-86C1-3D6E4694406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64710" y="5048678"/>
              <a:ext cx="725097" cy="725097"/>
            </a:xfrm>
            <a:prstGeom prst="rect">
              <a:avLst/>
            </a:prstGeom>
          </p:spPr>
        </p:pic>
        <p:sp>
          <p:nvSpPr>
            <p:cNvPr id="18" name="Freeform 11">
              <a:extLst>
                <a:ext uri="{FF2B5EF4-FFF2-40B4-BE49-F238E27FC236}">
                  <a16:creationId xmlns:a16="http://schemas.microsoft.com/office/drawing/2014/main" id="{BBB5AA09-472A-4576-9C2B-A100178C57BC}"/>
                </a:ext>
              </a:extLst>
            </p:cNvPr>
            <p:cNvSpPr>
              <a:spLocks noEditPoints="1"/>
            </p:cNvSpPr>
            <p:nvPr/>
          </p:nvSpPr>
          <p:spPr bwMode="auto">
            <a:xfrm>
              <a:off x="7885595" y="2180212"/>
              <a:ext cx="694238" cy="684544"/>
            </a:xfrm>
            <a:custGeom>
              <a:avLst/>
              <a:gdLst>
                <a:gd name="T0" fmla="*/ 2029 w 3359"/>
                <a:gd name="T1" fmla="*/ 3060 h 3341"/>
                <a:gd name="T2" fmla="*/ 2343 w 3359"/>
                <a:gd name="T3" fmla="*/ 3079 h 3341"/>
                <a:gd name="T4" fmla="*/ 2714 w 3359"/>
                <a:gd name="T5" fmla="*/ 2704 h 3341"/>
                <a:gd name="T6" fmla="*/ 817 w 3359"/>
                <a:gd name="T7" fmla="*/ 2613 h 3341"/>
                <a:gd name="T8" fmla="*/ 852 w 3359"/>
                <a:gd name="T9" fmla="*/ 2989 h 3341"/>
                <a:gd name="T10" fmla="*/ 1476 w 3359"/>
                <a:gd name="T11" fmla="*/ 3212 h 3341"/>
                <a:gd name="T12" fmla="*/ 1041 w 3359"/>
                <a:gd name="T13" fmla="*/ 2632 h 3341"/>
                <a:gd name="T14" fmla="*/ 2034 w 3359"/>
                <a:gd name="T15" fmla="*/ 2871 h 3341"/>
                <a:gd name="T16" fmla="*/ 1947 w 3359"/>
                <a:gd name="T17" fmla="*/ 2438 h 3341"/>
                <a:gd name="T18" fmla="*/ 1208 w 3359"/>
                <a:gd name="T19" fmla="*/ 2476 h 3341"/>
                <a:gd name="T20" fmla="*/ 1465 w 3359"/>
                <a:gd name="T21" fmla="*/ 3037 h 3341"/>
                <a:gd name="T22" fmla="*/ 2515 w 3359"/>
                <a:gd name="T23" fmla="*/ 2038 h 3341"/>
                <a:gd name="T24" fmla="*/ 2695 w 3359"/>
                <a:gd name="T25" fmla="*/ 2561 h 3341"/>
                <a:gd name="T26" fmla="*/ 3118 w 3359"/>
                <a:gd name="T27" fmla="*/ 2280 h 3341"/>
                <a:gd name="T28" fmla="*/ 2547 w 3359"/>
                <a:gd name="T29" fmla="*/ 1728 h 3341"/>
                <a:gd name="T30" fmla="*/ 2297 w 3359"/>
                <a:gd name="T31" fmla="*/ 2395 h 3341"/>
                <a:gd name="T32" fmla="*/ 1737 w 3359"/>
                <a:gd name="T33" fmla="*/ 1728 h 3341"/>
                <a:gd name="T34" fmla="*/ 1062 w 3359"/>
                <a:gd name="T35" fmla="*/ 2395 h 3341"/>
                <a:gd name="T36" fmla="*/ 929 w 3359"/>
                <a:gd name="T37" fmla="*/ 1728 h 3341"/>
                <a:gd name="T38" fmla="*/ 241 w 3359"/>
                <a:gd name="T39" fmla="*/ 2280 h 3341"/>
                <a:gd name="T40" fmla="*/ 664 w 3359"/>
                <a:gd name="T41" fmla="*/ 2561 h 3341"/>
                <a:gd name="T42" fmla="*/ 843 w 3359"/>
                <a:gd name="T43" fmla="*/ 2038 h 3341"/>
                <a:gd name="T44" fmla="*/ 2065 w 3359"/>
                <a:gd name="T45" fmla="*/ 944 h 3341"/>
                <a:gd name="T46" fmla="*/ 2414 w 3359"/>
                <a:gd name="T47" fmla="*/ 1400 h 3341"/>
                <a:gd name="T48" fmla="*/ 1046 w 3359"/>
                <a:gd name="T49" fmla="*/ 992 h 3341"/>
                <a:gd name="T50" fmla="*/ 1621 w 3359"/>
                <a:gd name="T51" fmla="*/ 1613 h 3341"/>
                <a:gd name="T52" fmla="*/ 2845 w 3359"/>
                <a:gd name="T53" fmla="*/ 636 h 3341"/>
                <a:gd name="T54" fmla="*/ 2461 w 3359"/>
                <a:gd name="T55" fmla="*/ 1066 h 3341"/>
                <a:gd name="T56" fmla="*/ 3235 w 3359"/>
                <a:gd name="T57" fmla="*/ 1511 h 3341"/>
                <a:gd name="T58" fmla="*/ 3018 w 3359"/>
                <a:gd name="T59" fmla="*/ 866 h 3341"/>
                <a:gd name="T60" fmla="*/ 342 w 3359"/>
                <a:gd name="T61" fmla="*/ 866 h 3341"/>
                <a:gd name="T62" fmla="*/ 125 w 3359"/>
                <a:gd name="T63" fmla="*/ 1511 h 3341"/>
                <a:gd name="T64" fmla="*/ 899 w 3359"/>
                <a:gd name="T65" fmla="*/ 1066 h 3341"/>
                <a:gd name="T66" fmla="*/ 515 w 3359"/>
                <a:gd name="T67" fmla="*/ 636 h 3341"/>
                <a:gd name="T68" fmla="*/ 2228 w 3359"/>
                <a:gd name="T69" fmla="*/ 789 h 3341"/>
                <a:gd name="T70" fmla="*/ 1813 w 3359"/>
                <a:gd name="T71" fmla="*/ 222 h 3341"/>
                <a:gd name="T72" fmla="*/ 1283 w 3359"/>
                <a:gd name="T73" fmla="*/ 529 h 3341"/>
                <a:gd name="T74" fmla="*/ 1521 w 3359"/>
                <a:gd name="T75" fmla="*/ 857 h 3341"/>
                <a:gd name="T76" fmla="*/ 2174 w 3359"/>
                <a:gd name="T77" fmla="*/ 467 h 3341"/>
                <a:gd name="T78" fmla="*/ 2682 w 3359"/>
                <a:gd name="T79" fmla="*/ 599 h 3341"/>
                <a:gd name="T80" fmla="*/ 2322 w 3359"/>
                <a:gd name="T81" fmla="*/ 253 h 3341"/>
                <a:gd name="T82" fmla="*/ 1385 w 3359"/>
                <a:gd name="T83" fmla="*/ 143 h 3341"/>
                <a:gd name="T84" fmla="*/ 803 w 3359"/>
                <a:gd name="T85" fmla="*/ 383 h 3341"/>
                <a:gd name="T86" fmla="*/ 932 w 3359"/>
                <a:gd name="T87" fmla="*/ 720 h 3341"/>
                <a:gd name="T88" fmla="*/ 1396 w 3359"/>
                <a:gd name="T89" fmla="*/ 208 h 3341"/>
                <a:gd name="T90" fmla="*/ 2047 w 3359"/>
                <a:gd name="T91" fmla="*/ 41 h 3341"/>
                <a:gd name="T92" fmla="*/ 2681 w 3359"/>
                <a:gd name="T93" fmla="*/ 331 h 3341"/>
                <a:gd name="T94" fmla="*/ 3081 w 3359"/>
                <a:gd name="T95" fmla="*/ 751 h 3341"/>
                <a:gd name="T96" fmla="*/ 3332 w 3359"/>
                <a:gd name="T97" fmla="*/ 1372 h 3341"/>
                <a:gd name="T98" fmla="*/ 3308 w 3359"/>
                <a:gd name="T99" fmla="*/ 2081 h 3341"/>
                <a:gd name="T100" fmla="*/ 3000 w 3359"/>
                <a:gd name="T101" fmla="*/ 2702 h 3341"/>
                <a:gd name="T102" fmla="*/ 2867 w 3359"/>
                <a:gd name="T103" fmla="*/ 2851 h 3341"/>
                <a:gd name="T104" fmla="*/ 2314 w 3359"/>
                <a:gd name="T105" fmla="*/ 3217 h 3341"/>
                <a:gd name="T106" fmla="*/ 1737 w 3359"/>
                <a:gd name="T107" fmla="*/ 3340 h 3341"/>
                <a:gd name="T108" fmla="*/ 1325 w 3359"/>
                <a:gd name="T109" fmla="*/ 3303 h 3341"/>
                <a:gd name="T110" fmla="*/ 712 w 3359"/>
                <a:gd name="T111" fmla="*/ 3034 h 3341"/>
                <a:gd name="T112" fmla="*/ 424 w 3359"/>
                <a:gd name="T113" fmla="*/ 2778 h 3341"/>
                <a:gd name="T114" fmla="*/ 114 w 3359"/>
                <a:gd name="T115" fmla="*/ 2273 h 3341"/>
                <a:gd name="T116" fmla="*/ 3 w 3359"/>
                <a:gd name="T117" fmla="*/ 1570 h 3341"/>
                <a:gd name="T118" fmla="*/ 182 w 3359"/>
                <a:gd name="T119" fmla="*/ 915 h 3341"/>
                <a:gd name="T120" fmla="*/ 457 w 3359"/>
                <a:gd name="T121" fmla="*/ 527 h 3341"/>
                <a:gd name="T122" fmla="*/ 1023 w 3359"/>
                <a:gd name="T123" fmla="*/ 134 h 3341"/>
                <a:gd name="T124" fmla="*/ 1654 w 3359"/>
                <a:gd name="T125" fmla="*/ 1 h 3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59" h="3341">
                  <a:moveTo>
                    <a:pt x="2363" y="2539"/>
                  </a:moveTo>
                  <a:lnTo>
                    <a:pt x="2318" y="2632"/>
                  </a:lnTo>
                  <a:lnTo>
                    <a:pt x="2269" y="2723"/>
                  </a:lnTo>
                  <a:lnTo>
                    <a:pt x="2215" y="2811"/>
                  </a:lnTo>
                  <a:lnTo>
                    <a:pt x="2157" y="2897"/>
                  </a:lnTo>
                  <a:lnTo>
                    <a:pt x="2095" y="2980"/>
                  </a:lnTo>
                  <a:lnTo>
                    <a:pt x="2029" y="3060"/>
                  </a:lnTo>
                  <a:lnTo>
                    <a:pt x="1958" y="3138"/>
                  </a:lnTo>
                  <a:lnTo>
                    <a:pt x="1884" y="3212"/>
                  </a:lnTo>
                  <a:lnTo>
                    <a:pt x="1979" y="3196"/>
                  </a:lnTo>
                  <a:lnTo>
                    <a:pt x="2074" y="3175"/>
                  </a:lnTo>
                  <a:lnTo>
                    <a:pt x="2166" y="3148"/>
                  </a:lnTo>
                  <a:lnTo>
                    <a:pt x="2255" y="3117"/>
                  </a:lnTo>
                  <a:lnTo>
                    <a:pt x="2343" y="3079"/>
                  </a:lnTo>
                  <a:lnTo>
                    <a:pt x="2426" y="3036"/>
                  </a:lnTo>
                  <a:lnTo>
                    <a:pt x="2507" y="2989"/>
                  </a:lnTo>
                  <a:lnTo>
                    <a:pt x="2585" y="2938"/>
                  </a:lnTo>
                  <a:lnTo>
                    <a:pt x="2660" y="2881"/>
                  </a:lnTo>
                  <a:lnTo>
                    <a:pt x="2731" y="2820"/>
                  </a:lnTo>
                  <a:lnTo>
                    <a:pt x="2798" y="2756"/>
                  </a:lnTo>
                  <a:lnTo>
                    <a:pt x="2714" y="2704"/>
                  </a:lnTo>
                  <a:lnTo>
                    <a:pt x="2629" y="2656"/>
                  </a:lnTo>
                  <a:lnTo>
                    <a:pt x="2542" y="2613"/>
                  </a:lnTo>
                  <a:lnTo>
                    <a:pt x="2453" y="2573"/>
                  </a:lnTo>
                  <a:lnTo>
                    <a:pt x="2363" y="2539"/>
                  </a:lnTo>
                  <a:close/>
                  <a:moveTo>
                    <a:pt x="997" y="2539"/>
                  </a:moveTo>
                  <a:lnTo>
                    <a:pt x="907" y="2573"/>
                  </a:lnTo>
                  <a:lnTo>
                    <a:pt x="817" y="2613"/>
                  </a:lnTo>
                  <a:lnTo>
                    <a:pt x="730" y="2656"/>
                  </a:lnTo>
                  <a:lnTo>
                    <a:pt x="644" y="2704"/>
                  </a:lnTo>
                  <a:lnTo>
                    <a:pt x="561" y="2756"/>
                  </a:lnTo>
                  <a:lnTo>
                    <a:pt x="629" y="2820"/>
                  </a:lnTo>
                  <a:lnTo>
                    <a:pt x="700" y="2881"/>
                  </a:lnTo>
                  <a:lnTo>
                    <a:pt x="774" y="2938"/>
                  </a:lnTo>
                  <a:lnTo>
                    <a:pt x="852" y="2989"/>
                  </a:lnTo>
                  <a:lnTo>
                    <a:pt x="933" y="3036"/>
                  </a:lnTo>
                  <a:lnTo>
                    <a:pt x="1017" y="3079"/>
                  </a:lnTo>
                  <a:lnTo>
                    <a:pt x="1104" y="3117"/>
                  </a:lnTo>
                  <a:lnTo>
                    <a:pt x="1194" y="3148"/>
                  </a:lnTo>
                  <a:lnTo>
                    <a:pt x="1286" y="3175"/>
                  </a:lnTo>
                  <a:lnTo>
                    <a:pt x="1379" y="3196"/>
                  </a:lnTo>
                  <a:lnTo>
                    <a:pt x="1476" y="3212"/>
                  </a:lnTo>
                  <a:lnTo>
                    <a:pt x="1401" y="3138"/>
                  </a:lnTo>
                  <a:lnTo>
                    <a:pt x="1331" y="3060"/>
                  </a:lnTo>
                  <a:lnTo>
                    <a:pt x="1265" y="2979"/>
                  </a:lnTo>
                  <a:lnTo>
                    <a:pt x="1202" y="2897"/>
                  </a:lnTo>
                  <a:lnTo>
                    <a:pt x="1144" y="2811"/>
                  </a:lnTo>
                  <a:lnTo>
                    <a:pt x="1091" y="2722"/>
                  </a:lnTo>
                  <a:lnTo>
                    <a:pt x="1041" y="2632"/>
                  </a:lnTo>
                  <a:lnTo>
                    <a:pt x="997" y="2539"/>
                  </a:lnTo>
                  <a:close/>
                  <a:moveTo>
                    <a:pt x="1737" y="2421"/>
                  </a:moveTo>
                  <a:lnTo>
                    <a:pt x="1737" y="3189"/>
                  </a:lnTo>
                  <a:lnTo>
                    <a:pt x="1818" y="3115"/>
                  </a:lnTo>
                  <a:lnTo>
                    <a:pt x="1895" y="3037"/>
                  </a:lnTo>
                  <a:lnTo>
                    <a:pt x="1967" y="2955"/>
                  </a:lnTo>
                  <a:lnTo>
                    <a:pt x="2034" y="2871"/>
                  </a:lnTo>
                  <a:lnTo>
                    <a:pt x="2096" y="2783"/>
                  </a:lnTo>
                  <a:lnTo>
                    <a:pt x="2153" y="2692"/>
                  </a:lnTo>
                  <a:lnTo>
                    <a:pt x="2205" y="2598"/>
                  </a:lnTo>
                  <a:lnTo>
                    <a:pt x="2252" y="2502"/>
                  </a:lnTo>
                  <a:lnTo>
                    <a:pt x="2152" y="2476"/>
                  </a:lnTo>
                  <a:lnTo>
                    <a:pt x="2050" y="2454"/>
                  </a:lnTo>
                  <a:lnTo>
                    <a:pt x="1947" y="2438"/>
                  </a:lnTo>
                  <a:lnTo>
                    <a:pt x="1843" y="2428"/>
                  </a:lnTo>
                  <a:lnTo>
                    <a:pt x="1737" y="2421"/>
                  </a:lnTo>
                  <a:close/>
                  <a:moveTo>
                    <a:pt x="1621" y="2421"/>
                  </a:moveTo>
                  <a:lnTo>
                    <a:pt x="1516" y="2428"/>
                  </a:lnTo>
                  <a:lnTo>
                    <a:pt x="1413" y="2438"/>
                  </a:lnTo>
                  <a:lnTo>
                    <a:pt x="1310" y="2454"/>
                  </a:lnTo>
                  <a:lnTo>
                    <a:pt x="1208" y="2476"/>
                  </a:lnTo>
                  <a:lnTo>
                    <a:pt x="1108" y="2502"/>
                  </a:lnTo>
                  <a:lnTo>
                    <a:pt x="1154" y="2598"/>
                  </a:lnTo>
                  <a:lnTo>
                    <a:pt x="1207" y="2692"/>
                  </a:lnTo>
                  <a:lnTo>
                    <a:pt x="1263" y="2783"/>
                  </a:lnTo>
                  <a:lnTo>
                    <a:pt x="1326" y="2871"/>
                  </a:lnTo>
                  <a:lnTo>
                    <a:pt x="1393" y="2955"/>
                  </a:lnTo>
                  <a:lnTo>
                    <a:pt x="1465" y="3037"/>
                  </a:lnTo>
                  <a:lnTo>
                    <a:pt x="1540" y="3115"/>
                  </a:lnTo>
                  <a:lnTo>
                    <a:pt x="1621" y="3189"/>
                  </a:lnTo>
                  <a:lnTo>
                    <a:pt x="1621" y="2421"/>
                  </a:lnTo>
                  <a:close/>
                  <a:moveTo>
                    <a:pt x="2547" y="1728"/>
                  </a:moveTo>
                  <a:lnTo>
                    <a:pt x="2542" y="1833"/>
                  </a:lnTo>
                  <a:lnTo>
                    <a:pt x="2531" y="1935"/>
                  </a:lnTo>
                  <a:lnTo>
                    <a:pt x="2515" y="2038"/>
                  </a:lnTo>
                  <a:lnTo>
                    <a:pt x="2495" y="2138"/>
                  </a:lnTo>
                  <a:lnTo>
                    <a:pt x="2471" y="2238"/>
                  </a:lnTo>
                  <a:lnTo>
                    <a:pt x="2442" y="2335"/>
                  </a:lnTo>
                  <a:lnTo>
                    <a:pt x="2407" y="2432"/>
                  </a:lnTo>
                  <a:lnTo>
                    <a:pt x="2505" y="2469"/>
                  </a:lnTo>
                  <a:lnTo>
                    <a:pt x="2601" y="2512"/>
                  </a:lnTo>
                  <a:lnTo>
                    <a:pt x="2695" y="2561"/>
                  </a:lnTo>
                  <a:lnTo>
                    <a:pt x="2787" y="2613"/>
                  </a:lnTo>
                  <a:lnTo>
                    <a:pt x="2877" y="2669"/>
                  </a:lnTo>
                  <a:lnTo>
                    <a:pt x="2933" y="2598"/>
                  </a:lnTo>
                  <a:lnTo>
                    <a:pt x="2987" y="2523"/>
                  </a:lnTo>
                  <a:lnTo>
                    <a:pt x="3036" y="2445"/>
                  </a:lnTo>
                  <a:lnTo>
                    <a:pt x="3079" y="2364"/>
                  </a:lnTo>
                  <a:lnTo>
                    <a:pt x="3118" y="2280"/>
                  </a:lnTo>
                  <a:lnTo>
                    <a:pt x="3152" y="2193"/>
                  </a:lnTo>
                  <a:lnTo>
                    <a:pt x="3181" y="2104"/>
                  </a:lnTo>
                  <a:lnTo>
                    <a:pt x="3205" y="2013"/>
                  </a:lnTo>
                  <a:lnTo>
                    <a:pt x="3223" y="1920"/>
                  </a:lnTo>
                  <a:lnTo>
                    <a:pt x="3236" y="1825"/>
                  </a:lnTo>
                  <a:lnTo>
                    <a:pt x="3242" y="1728"/>
                  </a:lnTo>
                  <a:lnTo>
                    <a:pt x="2547" y="1728"/>
                  </a:lnTo>
                  <a:close/>
                  <a:moveTo>
                    <a:pt x="1737" y="1728"/>
                  </a:moveTo>
                  <a:lnTo>
                    <a:pt x="1737" y="2306"/>
                  </a:lnTo>
                  <a:lnTo>
                    <a:pt x="1852" y="2312"/>
                  </a:lnTo>
                  <a:lnTo>
                    <a:pt x="1966" y="2324"/>
                  </a:lnTo>
                  <a:lnTo>
                    <a:pt x="2077" y="2342"/>
                  </a:lnTo>
                  <a:lnTo>
                    <a:pt x="2188" y="2366"/>
                  </a:lnTo>
                  <a:lnTo>
                    <a:pt x="2297" y="2395"/>
                  </a:lnTo>
                  <a:lnTo>
                    <a:pt x="2335" y="2289"/>
                  </a:lnTo>
                  <a:lnTo>
                    <a:pt x="2367" y="2180"/>
                  </a:lnTo>
                  <a:lnTo>
                    <a:pt x="2392" y="2069"/>
                  </a:lnTo>
                  <a:lnTo>
                    <a:pt x="2411" y="1957"/>
                  </a:lnTo>
                  <a:lnTo>
                    <a:pt x="2425" y="1843"/>
                  </a:lnTo>
                  <a:lnTo>
                    <a:pt x="2431" y="1728"/>
                  </a:lnTo>
                  <a:lnTo>
                    <a:pt x="1737" y="1728"/>
                  </a:lnTo>
                  <a:close/>
                  <a:moveTo>
                    <a:pt x="929" y="1728"/>
                  </a:moveTo>
                  <a:lnTo>
                    <a:pt x="935" y="1843"/>
                  </a:lnTo>
                  <a:lnTo>
                    <a:pt x="949" y="1957"/>
                  </a:lnTo>
                  <a:lnTo>
                    <a:pt x="968" y="2069"/>
                  </a:lnTo>
                  <a:lnTo>
                    <a:pt x="993" y="2180"/>
                  </a:lnTo>
                  <a:lnTo>
                    <a:pt x="1024" y="2288"/>
                  </a:lnTo>
                  <a:lnTo>
                    <a:pt x="1062" y="2395"/>
                  </a:lnTo>
                  <a:lnTo>
                    <a:pt x="1172" y="2366"/>
                  </a:lnTo>
                  <a:lnTo>
                    <a:pt x="1282" y="2342"/>
                  </a:lnTo>
                  <a:lnTo>
                    <a:pt x="1394" y="2324"/>
                  </a:lnTo>
                  <a:lnTo>
                    <a:pt x="1508" y="2312"/>
                  </a:lnTo>
                  <a:lnTo>
                    <a:pt x="1621" y="2306"/>
                  </a:lnTo>
                  <a:lnTo>
                    <a:pt x="1621" y="1728"/>
                  </a:lnTo>
                  <a:lnTo>
                    <a:pt x="929" y="1728"/>
                  </a:lnTo>
                  <a:close/>
                  <a:moveTo>
                    <a:pt x="118" y="1728"/>
                  </a:moveTo>
                  <a:lnTo>
                    <a:pt x="124" y="1825"/>
                  </a:lnTo>
                  <a:lnTo>
                    <a:pt x="137" y="1920"/>
                  </a:lnTo>
                  <a:lnTo>
                    <a:pt x="155" y="2013"/>
                  </a:lnTo>
                  <a:lnTo>
                    <a:pt x="178" y="2104"/>
                  </a:lnTo>
                  <a:lnTo>
                    <a:pt x="207" y="2193"/>
                  </a:lnTo>
                  <a:lnTo>
                    <a:pt x="241" y="2280"/>
                  </a:lnTo>
                  <a:lnTo>
                    <a:pt x="280" y="2364"/>
                  </a:lnTo>
                  <a:lnTo>
                    <a:pt x="324" y="2445"/>
                  </a:lnTo>
                  <a:lnTo>
                    <a:pt x="373" y="2523"/>
                  </a:lnTo>
                  <a:lnTo>
                    <a:pt x="425" y="2598"/>
                  </a:lnTo>
                  <a:lnTo>
                    <a:pt x="483" y="2669"/>
                  </a:lnTo>
                  <a:lnTo>
                    <a:pt x="573" y="2613"/>
                  </a:lnTo>
                  <a:lnTo>
                    <a:pt x="664" y="2561"/>
                  </a:lnTo>
                  <a:lnTo>
                    <a:pt x="758" y="2512"/>
                  </a:lnTo>
                  <a:lnTo>
                    <a:pt x="855" y="2469"/>
                  </a:lnTo>
                  <a:lnTo>
                    <a:pt x="953" y="2432"/>
                  </a:lnTo>
                  <a:lnTo>
                    <a:pt x="918" y="2335"/>
                  </a:lnTo>
                  <a:lnTo>
                    <a:pt x="889" y="2238"/>
                  </a:lnTo>
                  <a:lnTo>
                    <a:pt x="863" y="2138"/>
                  </a:lnTo>
                  <a:lnTo>
                    <a:pt x="843" y="2038"/>
                  </a:lnTo>
                  <a:lnTo>
                    <a:pt x="829" y="1935"/>
                  </a:lnTo>
                  <a:lnTo>
                    <a:pt x="818" y="1833"/>
                  </a:lnTo>
                  <a:lnTo>
                    <a:pt x="813" y="1728"/>
                  </a:lnTo>
                  <a:lnTo>
                    <a:pt x="118" y="1728"/>
                  </a:lnTo>
                  <a:close/>
                  <a:moveTo>
                    <a:pt x="2276" y="894"/>
                  </a:moveTo>
                  <a:lnTo>
                    <a:pt x="2171" y="922"/>
                  </a:lnTo>
                  <a:lnTo>
                    <a:pt x="2065" y="944"/>
                  </a:lnTo>
                  <a:lnTo>
                    <a:pt x="1956" y="960"/>
                  </a:lnTo>
                  <a:lnTo>
                    <a:pt x="1848" y="972"/>
                  </a:lnTo>
                  <a:lnTo>
                    <a:pt x="1737" y="977"/>
                  </a:lnTo>
                  <a:lnTo>
                    <a:pt x="1737" y="1613"/>
                  </a:lnTo>
                  <a:lnTo>
                    <a:pt x="2431" y="1613"/>
                  </a:lnTo>
                  <a:lnTo>
                    <a:pt x="2425" y="1506"/>
                  </a:lnTo>
                  <a:lnTo>
                    <a:pt x="2414" y="1400"/>
                  </a:lnTo>
                  <a:lnTo>
                    <a:pt x="2397" y="1295"/>
                  </a:lnTo>
                  <a:lnTo>
                    <a:pt x="2374" y="1193"/>
                  </a:lnTo>
                  <a:lnTo>
                    <a:pt x="2347" y="1091"/>
                  </a:lnTo>
                  <a:lnTo>
                    <a:pt x="2314" y="992"/>
                  </a:lnTo>
                  <a:lnTo>
                    <a:pt x="2276" y="894"/>
                  </a:lnTo>
                  <a:close/>
                  <a:moveTo>
                    <a:pt x="1083" y="894"/>
                  </a:moveTo>
                  <a:lnTo>
                    <a:pt x="1046" y="992"/>
                  </a:lnTo>
                  <a:lnTo>
                    <a:pt x="1013" y="1091"/>
                  </a:lnTo>
                  <a:lnTo>
                    <a:pt x="984" y="1193"/>
                  </a:lnTo>
                  <a:lnTo>
                    <a:pt x="962" y="1295"/>
                  </a:lnTo>
                  <a:lnTo>
                    <a:pt x="945" y="1400"/>
                  </a:lnTo>
                  <a:lnTo>
                    <a:pt x="935" y="1506"/>
                  </a:lnTo>
                  <a:lnTo>
                    <a:pt x="929" y="1613"/>
                  </a:lnTo>
                  <a:lnTo>
                    <a:pt x="1621" y="1613"/>
                  </a:lnTo>
                  <a:lnTo>
                    <a:pt x="1621" y="977"/>
                  </a:lnTo>
                  <a:lnTo>
                    <a:pt x="1512" y="972"/>
                  </a:lnTo>
                  <a:lnTo>
                    <a:pt x="1402" y="960"/>
                  </a:lnTo>
                  <a:lnTo>
                    <a:pt x="1295" y="944"/>
                  </a:lnTo>
                  <a:lnTo>
                    <a:pt x="1189" y="922"/>
                  </a:lnTo>
                  <a:lnTo>
                    <a:pt x="1083" y="894"/>
                  </a:lnTo>
                  <a:close/>
                  <a:moveTo>
                    <a:pt x="2845" y="636"/>
                  </a:moveTo>
                  <a:lnTo>
                    <a:pt x="2758" y="689"/>
                  </a:lnTo>
                  <a:lnTo>
                    <a:pt x="2668" y="738"/>
                  </a:lnTo>
                  <a:lnTo>
                    <a:pt x="2576" y="782"/>
                  </a:lnTo>
                  <a:lnTo>
                    <a:pt x="2483" y="823"/>
                  </a:lnTo>
                  <a:lnTo>
                    <a:pt x="2388" y="859"/>
                  </a:lnTo>
                  <a:lnTo>
                    <a:pt x="2427" y="961"/>
                  </a:lnTo>
                  <a:lnTo>
                    <a:pt x="2461" y="1066"/>
                  </a:lnTo>
                  <a:lnTo>
                    <a:pt x="2489" y="1172"/>
                  </a:lnTo>
                  <a:lnTo>
                    <a:pt x="2512" y="1281"/>
                  </a:lnTo>
                  <a:lnTo>
                    <a:pt x="2529" y="1390"/>
                  </a:lnTo>
                  <a:lnTo>
                    <a:pt x="2541" y="1501"/>
                  </a:lnTo>
                  <a:lnTo>
                    <a:pt x="2547" y="1613"/>
                  </a:lnTo>
                  <a:lnTo>
                    <a:pt x="3242" y="1613"/>
                  </a:lnTo>
                  <a:lnTo>
                    <a:pt x="3235" y="1511"/>
                  </a:lnTo>
                  <a:lnTo>
                    <a:pt x="3222" y="1412"/>
                  </a:lnTo>
                  <a:lnTo>
                    <a:pt x="3202" y="1314"/>
                  </a:lnTo>
                  <a:lnTo>
                    <a:pt x="3176" y="1220"/>
                  </a:lnTo>
                  <a:lnTo>
                    <a:pt x="3144" y="1127"/>
                  </a:lnTo>
                  <a:lnTo>
                    <a:pt x="3107" y="1037"/>
                  </a:lnTo>
                  <a:lnTo>
                    <a:pt x="3065" y="950"/>
                  </a:lnTo>
                  <a:lnTo>
                    <a:pt x="3018" y="866"/>
                  </a:lnTo>
                  <a:lnTo>
                    <a:pt x="2965" y="785"/>
                  </a:lnTo>
                  <a:lnTo>
                    <a:pt x="2907" y="709"/>
                  </a:lnTo>
                  <a:lnTo>
                    <a:pt x="2845" y="636"/>
                  </a:lnTo>
                  <a:close/>
                  <a:moveTo>
                    <a:pt x="515" y="636"/>
                  </a:moveTo>
                  <a:lnTo>
                    <a:pt x="453" y="709"/>
                  </a:lnTo>
                  <a:lnTo>
                    <a:pt x="395" y="785"/>
                  </a:lnTo>
                  <a:lnTo>
                    <a:pt x="342" y="866"/>
                  </a:lnTo>
                  <a:lnTo>
                    <a:pt x="295" y="950"/>
                  </a:lnTo>
                  <a:lnTo>
                    <a:pt x="253" y="1037"/>
                  </a:lnTo>
                  <a:lnTo>
                    <a:pt x="215" y="1127"/>
                  </a:lnTo>
                  <a:lnTo>
                    <a:pt x="183" y="1220"/>
                  </a:lnTo>
                  <a:lnTo>
                    <a:pt x="158" y="1314"/>
                  </a:lnTo>
                  <a:lnTo>
                    <a:pt x="138" y="1412"/>
                  </a:lnTo>
                  <a:lnTo>
                    <a:pt x="125" y="1511"/>
                  </a:lnTo>
                  <a:lnTo>
                    <a:pt x="118" y="1613"/>
                  </a:lnTo>
                  <a:lnTo>
                    <a:pt x="813" y="1613"/>
                  </a:lnTo>
                  <a:lnTo>
                    <a:pt x="819" y="1501"/>
                  </a:lnTo>
                  <a:lnTo>
                    <a:pt x="831" y="1390"/>
                  </a:lnTo>
                  <a:lnTo>
                    <a:pt x="848" y="1281"/>
                  </a:lnTo>
                  <a:lnTo>
                    <a:pt x="871" y="1172"/>
                  </a:lnTo>
                  <a:lnTo>
                    <a:pt x="899" y="1066"/>
                  </a:lnTo>
                  <a:lnTo>
                    <a:pt x="933" y="961"/>
                  </a:lnTo>
                  <a:lnTo>
                    <a:pt x="972" y="859"/>
                  </a:lnTo>
                  <a:lnTo>
                    <a:pt x="877" y="823"/>
                  </a:lnTo>
                  <a:lnTo>
                    <a:pt x="783" y="782"/>
                  </a:lnTo>
                  <a:lnTo>
                    <a:pt x="692" y="738"/>
                  </a:lnTo>
                  <a:lnTo>
                    <a:pt x="602" y="689"/>
                  </a:lnTo>
                  <a:lnTo>
                    <a:pt x="515" y="636"/>
                  </a:lnTo>
                  <a:close/>
                  <a:moveTo>
                    <a:pt x="1737" y="153"/>
                  </a:moveTo>
                  <a:lnTo>
                    <a:pt x="1737" y="862"/>
                  </a:lnTo>
                  <a:lnTo>
                    <a:pt x="1837" y="857"/>
                  </a:lnTo>
                  <a:lnTo>
                    <a:pt x="1937" y="847"/>
                  </a:lnTo>
                  <a:lnTo>
                    <a:pt x="2035" y="831"/>
                  </a:lnTo>
                  <a:lnTo>
                    <a:pt x="2132" y="813"/>
                  </a:lnTo>
                  <a:lnTo>
                    <a:pt x="2228" y="789"/>
                  </a:lnTo>
                  <a:lnTo>
                    <a:pt x="2182" y="700"/>
                  </a:lnTo>
                  <a:lnTo>
                    <a:pt x="2131" y="613"/>
                  </a:lnTo>
                  <a:lnTo>
                    <a:pt x="2076" y="529"/>
                  </a:lnTo>
                  <a:lnTo>
                    <a:pt x="2016" y="448"/>
                  </a:lnTo>
                  <a:lnTo>
                    <a:pt x="1953" y="370"/>
                  </a:lnTo>
                  <a:lnTo>
                    <a:pt x="1886" y="294"/>
                  </a:lnTo>
                  <a:lnTo>
                    <a:pt x="1813" y="222"/>
                  </a:lnTo>
                  <a:lnTo>
                    <a:pt x="1737" y="153"/>
                  </a:lnTo>
                  <a:close/>
                  <a:moveTo>
                    <a:pt x="1621" y="153"/>
                  </a:moveTo>
                  <a:lnTo>
                    <a:pt x="1546" y="222"/>
                  </a:lnTo>
                  <a:lnTo>
                    <a:pt x="1474" y="294"/>
                  </a:lnTo>
                  <a:lnTo>
                    <a:pt x="1407" y="370"/>
                  </a:lnTo>
                  <a:lnTo>
                    <a:pt x="1342" y="448"/>
                  </a:lnTo>
                  <a:lnTo>
                    <a:pt x="1283" y="529"/>
                  </a:lnTo>
                  <a:lnTo>
                    <a:pt x="1229" y="613"/>
                  </a:lnTo>
                  <a:lnTo>
                    <a:pt x="1178" y="700"/>
                  </a:lnTo>
                  <a:lnTo>
                    <a:pt x="1132" y="789"/>
                  </a:lnTo>
                  <a:lnTo>
                    <a:pt x="1228" y="813"/>
                  </a:lnTo>
                  <a:lnTo>
                    <a:pt x="1325" y="831"/>
                  </a:lnTo>
                  <a:lnTo>
                    <a:pt x="1422" y="847"/>
                  </a:lnTo>
                  <a:lnTo>
                    <a:pt x="1521" y="857"/>
                  </a:lnTo>
                  <a:lnTo>
                    <a:pt x="1621" y="862"/>
                  </a:lnTo>
                  <a:lnTo>
                    <a:pt x="1621" y="153"/>
                  </a:lnTo>
                  <a:close/>
                  <a:moveTo>
                    <a:pt x="1884" y="129"/>
                  </a:moveTo>
                  <a:lnTo>
                    <a:pt x="1964" y="208"/>
                  </a:lnTo>
                  <a:lnTo>
                    <a:pt x="2038" y="291"/>
                  </a:lnTo>
                  <a:lnTo>
                    <a:pt x="2109" y="378"/>
                  </a:lnTo>
                  <a:lnTo>
                    <a:pt x="2174" y="467"/>
                  </a:lnTo>
                  <a:lnTo>
                    <a:pt x="2234" y="560"/>
                  </a:lnTo>
                  <a:lnTo>
                    <a:pt x="2290" y="656"/>
                  </a:lnTo>
                  <a:lnTo>
                    <a:pt x="2341" y="753"/>
                  </a:lnTo>
                  <a:lnTo>
                    <a:pt x="2428" y="720"/>
                  </a:lnTo>
                  <a:lnTo>
                    <a:pt x="2514" y="684"/>
                  </a:lnTo>
                  <a:lnTo>
                    <a:pt x="2599" y="644"/>
                  </a:lnTo>
                  <a:lnTo>
                    <a:pt x="2682" y="599"/>
                  </a:lnTo>
                  <a:lnTo>
                    <a:pt x="2763" y="551"/>
                  </a:lnTo>
                  <a:lnTo>
                    <a:pt x="2698" y="491"/>
                  </a:lnTo>
                  <a:lnTo>
                    <a:pt x="2628" y="436"/>
                  </a:lnTo>
                  <a:lnTo>
                    <a:pt x="2555" y="383"/>
                  </a:lnTo>
                  <a:lnTo>
                    <a:pt x="2481" y="336"/>
                  </a:lnTo>
                  <a:lnTo>
                    <a:pt x="2403" y="292"/>
                  </a:lnTo>
                  <a:lnTo>
                    <a:pt x="2322" y="253"/>
                  </a:lnTo>
                  <a:lnTo>
                    <a:pt x="2238" y="219"/>
                  </a:lnTo>
                  <a:lnTo>
                    <a:pt x="2153" y="188"/>
                  </a:lnTo>
                  <a:lnTo>
                    <a:pt x="2065" y="163"/>
                  </a:lnTo>
                  <a:lnTo>
                    <a:pt x="1975" y="143"/>
                  </a:lnTo>
                  <a:lnTo>
                    <a:pt x="1884" y="129"/>
                  </a:lnTo>
                  <a:close/>
                  <a:moveTo>
                    <a:pt x="1476" y="129"/>
                  </a:moveTo>
                  <a:lnTo>
                    <a:pt x="1385" y="143"/>
                  </a:lnTo>
                  <a:lnTo>
                    <a:pt x="1294" y="163"/>
                  </a:lnTo>
                  <a:lnTo>
                    <a:pt x="1207" y="188"/>
                  </a:lnTo>
                  <a:lnTo>
                    <a:pt x="1121" y="219"/>
                  </a:lnTo>
                  <a:lnTo>
                    <a:pt x="1038" y="253"/>
                  </a:lnTo>
                  <a:lnTo>
                    <a:pt x="957" y="292"/>
                  </a:lnTo>
                  <a:lnTo>
                    <a:pt x="879" y="336"/>
                  </a:lnTo>
                  <a:lnTo>
                    <a:pt x="803" y="383"/>
                  </a:lnTo>
                  <a:lnTo>
                    <a:pt x="732" y="436"/>
                  </a:lnTo>
                  <a:lnTo>
                    <a:pt x="662" y="491"/>
                  </a:lnTo>
                  <a:lnTo>
                    <a:pt x="597" y="551"/>
                  </a:lnTo>
                  <a:lnTo>
                    <a:pt x="678" y="599"/>
                  </a:lnTo>
                  <a:lnTo>
                    <a:pt x="760" y="644"/>
                  </a:lnTo>
                  <a:lnTo>
                    <a:pt x="845" y="684"/>
                  </a:lnTo>
                  <a:lnTo>
                    <a:pt x="932" y="720"/>
                  </a:lnTo>
                  <a:lnTo>
                    <a:pt x="1019" y="753"/>
                  </a:lnTo>
                  <a:lnTo>
                    <a:pt x="1070" y="656"/>
                  </a:lnTo>
                  <a:lnTo>
                    <a:pt x="1124" y="560"/>
                  </a:lnTo>
                  <a:lnTo>
                    <a:pt x="1186" y="467"/>
                  </a:lnTo>
                  <a:lnTo>
                    <a:pt x="1251" y="378"/>
                  </a:lnTo>
                  <a:lnTo>
                    <a:pt x="1321" y="291"/>
                  </a:lnTo>
                  <a:lnTo>
                    <a:pt x="1396" y="208"/>
                  </a:lnTo>
                  <a:lnTo>
                    <a:pt x="1476" y="129"/>
                  </a:lnTo>
                  <a:close/>
                  <a:moveTo>
                    <a:pt x="1679" y="0"/>
                  </a:moveTo>
                  <a:lnTo>
                    <a:pt x="1706" y="1"/>
                  </a:lnTo>
                  <a:lnTo>
                    <a:pt x="1738" y="2"/>
                  </a:lnTo>
                  <a:lnTo>
                    <a:pt x="1843" y="8"/>
                  </a:lnTo>
                  <a:lnTo>
                    <a:pt x="1946" y="22"/>
                  </a:lnTo>
                  <a:lnTo>
                    <a:pt x="2047" y="41"/>
                  </a:lnTo>
                  <a:lnTo>
                    <a:pt x="2146" y="66"/>
                  </a:lnTo>
                  <a:lnTo>
                    <a:pt x="2243" y="97"/>
                  </a:lnTo>
                  <a:lnTo>
                    <a:pt x="2336" y="134"/>
                  </a:lnTo>
                  <a:lnTo>
                    <a:pt x="2427" y="175"/>
                  </a:lnTo>
                  <a:lnTo>
                    <a:pt x="2515" y="222"/>
                  </a:lnTo>
                  <a:lnTo>
                    <a:pt x="2600" y="274"/>
                  </a:lnTo>
                  <a:lnTo>
                    <a:pt x="2681" y="331"/>
                  </a:lnTo>
                  <a:lnTo>
                    <a:pt x="2759" y="392"/>
                  </a:lnTo>
                  <a:lnTo>
                    <a:pt x="2832" y="458"/>
                  </a:lnTo>
                  <a:lnTo>
                    <a:pt x="2903" y="527"/>
                  </a:lnTo>
                  <a:lnTo>
                    <a:pt x="2903" y="528"/>
                  </a:lnTo>
                  <a:lnTo>
                    <a:pt x="2966" y="599"/>
                  </a:lnTo>
                  <a:lnTo>
                    <a:pt x="3026" y="673"/>
                  </a:lnTo>
                  <a:lnTo>
                    <a:pt x="3081" y="751"/>
                  </a:lnTo>
                  <a:lnTo>
                    <a:pt x="3131" y="831"/>
                  </a:lnTo>
                  <a:lnTo>
                    <a:pt x="3177" y="915"/>
                  </a:lnTo>
                  <a:lnTo>
                    <a:pt x="3219" y="1001"/>
                  </a:lnTo>
                  <a:lnTo>
                    <a:pt x="3255" y="1091"/>
                  </a:lnTo>
                  <a:lnTo>
                    <a:pt x="3286" y="1182"/>
                  </a:lnTo>
                  <a:lnTo>
                    <a:pt x="3311" y="1276"/>
                  </a:lnTo>
                  <a:lnTo>
                    <a:pt x="3332" y="1372"/>
                  </a:lnTo>
                  <a:lnTo>
                    <a:pt x="3347" y="1469"/>
                  </a:lnTo>
                  <a:lnTo>
                    <a:pt x="3356" y="1570"/>
                  </a:lnTo>
                  <a:lnTo>
                    <a:pt x="3359" y="1670"/>
                  </a:lnTo>
                  <a:lnTo>
                    <a:pt x="3356" y="1776"/>
                  </a:lnTo>
                  <a:lnTo>
                    <a:pt x="3346" y="1880"/>
                  </a:lnTo>
                  <a:lnTo>
                    <a:pt x="3330" y="1981"/>
                  </a:lnTo>
                  <a:lnTo>
                    <a:pt x="3308" y="2081"/>
                  </a:lnTo>
                  <a:lnTo>
                    <a:pt x="3280" y="2178"/>
                  </a:lnTo>
                  <a:lnTo>
                    <a:pt x="3246" y="2273"/>
                  </a:lnTo>
                  <a:lnTo>
                    <a:pt x="3207" y="2365"/>
                  </a:lnTo>
                  <a:lnTo>
                    <a:pt x="3163" y="2454"/>
                  </a:lnTo>
                  <a:lnTo>
                    <a:pt x="3113" y="2540"/>
                  </a:lnTo>
                  <a:lnTo>
                    <a:pt x="3059" y="2622"/>
                  </a:lnTo>
                  <a:lnTo>
                    <a:pt x="3000" y="2702"/>
                  </a:lnTo>
                  <a:lnTo>
                    <a:pt x="2936" y="2777"/>
                  </a:lnTo>
                  <a:lnTo>
                    <a:pt x="2936" y="2778"/>
                  </a:lnTo>
                  <a:lnTo>
                    <a:pt x="2934" y="2779"/>
                  </a:lnTo>
                  <a:lnTo>
                    <a:pt x="2934" y="2780"/>
                  </a:lnTo>
                  <a:lnTo>
                    <a:pt x="2933" y="2780"/>
                  </a:lnTo>
                  <a:lnTo>
                    <a:pt x="2932" y="2781"/>
                  </a:lnTo>
                  <a:lnTo>
                    <a:pt x="2867" y="2851"/>
                  </a:lnTo>
                  <a:lnTo>
                    <a:pt x="2798" y="2916"/>
                  </a:lnTo>
                  <a:lnTo>
                    <a:pt x="2725" y="2976"/>
                  </a:lnTo>
                  <a:lnTo>
                    <a:pt x="2649" y="3034"/>
                  </a:lnTo>
                  <a:lnTo>
                    <a:pt x="2570" y="3086"/>
                  </a:lnTo>
                  <a:lnTo>
                    <a:pt x="2487" y="3134"/>
                  </a:lnTo>
                  <a:lnTo>
                    <a:pt x="2402" y="3178"/>
                  </a:lnTo>
                  <a:lnTo>
                    <a:pt x="2314" y="3217"/>
                  </a:lnTo>
                  <a:lnTo>
                    <a:pt x="2224" y="3251"/>
                  </a:lnTo>
                  <a:lnTo>
                    <a:pt x="2130" y="3280"/>
                  </a:lnTo>
                  <a:lnTo>
                    <a:pt x="2035" y="3303"/>
                  </a:lnTo>
                  <a:lnTo>
                    <a:pt x="1937" y="3321"/>
                  </a:lnTo>
                  <a:lnTo>
                    <a:pt x="1838" y="3333"/>
                  </a:lnTo>
                  <a:lnTo>
                    <a:pt x="1738" y="3340"/>
                  </a:lnTo>
                  <a:lnTo>
                    <a:pt x="1737" y="3340"/>
                  </a:lnTo>
                  <a:lnTo>
                    <a:pt x="1706" y="3341"/>
                  </a:lnTo>
                  <a:lnTo>
                    <a:pt x="1679" y="3341"/>
                  </a:lnTo>
                  <a:lnTo>
                    <a:pt x="1654" y="3341"/>
                  </a:lnTo>
                  <a:lnTo>
                    <a:pt x="1621" y="3340"/>
                  </a:lnTo>
                  <a:lnTo>
                    <a:pt x="1521" y="3333"/>
                  </a:lnTo>
                  <a:lnTo>
                    <a:pt x="1422" y="3321"/>
                  </a:lnTo>
                  <a:lnTo>
                    <a:pt x="1325" y="3303"/>
                  </a:lnTo>
                  <a:lnTo>
                    <a:pt x="1230" y="3280"/>
                  </a:lnTo>
                  <a:lnTo>
                    <a:pt x="1137" y="3251"/>
                  </a:lnTo>
                  <a:lnTo>
                    <a:pt x="1047" y="3217"/>
                  </a:lnTo>
                  <a:lnTo>
                    <a:pt x="958" y="3178"/>
                  </a:lnTo>
                  <a:lnTo>
                    <a:pt x="873" y="3134"/>
                  </a:lnTo>
                  <a:lnTo>
                    <a:pt x="791" y="3087"/>
                  </a:lnTo>
                  <a:lnTo>
                    <a:pt x="712" y="3034"/>
                  </a:lnTo>
                  <a:lnTo>
                    <a:pt x="635" y="2977"/>
                  </a:lnTo>
                  <a:lnTo>
                    <a:pt x="562" y="2917"/>
                  </a:lnTo>
                  <a:lnTo>
                    <a:pt x="494" y="2852"/>
                  </a:lnTo>
                  <a:lnTo>
                    <a:pt x="428" y="2783"/>
                  </a:lnTo>
                  <a:lnTo>
                    <a:pt x="426" y="2781"/>
                  </a:lnTo>
                  <a:lnTo>
                    <a:pt x="424" y="2779"/>
                  </a:lnTo>
                  <a:lnTo>
                    <a:pt x="424" y="2778"/>
                  </a:lnTo>
                  <a:lnTo>
                    <a:pt x="423" y="2777"/>
                  </a:lnTo>
                  <a:lnTo>
                    <a:pt x="360" y="2702"/>
                  </a:lnTo>
                  <a:lnTo>
                    <a:pt x="301" y="2622"/>
                  </a:lnTo>
                  <a:lnTo>
                    <a:pt x="246" y="2540"/>
                  </a:lnTo>
                  <a:lnTo>
                    <a:pt x="197" y="2454"/>
                  </a:lnTo>
                  <a:lnTo>
                    <a:pt x="153" y="2365"/>
                  </a:lnTo>
                  <a:lnTo>
                    <a:pt x="114" y="2273"/>
                  </a:lnTo>
                  <a:lnTo>
                    <a:pt x="80" y="2178"/>
                  </a:lnTo>
                  <a:lnTo>
                    <a:pt x="52" y="2081"/>
                  </a:lnTo>
                  <a:lnTo>
                    <a:pt x="29" y="1981"/>
                  </a:lnTo>
                  <a:lnTo>
                    <a:pt x="14" y="1880"/>
                  </a:lnTo>
                  <a:lnTo>
                    <a:pt x="4" y="1776"/>
                  </a:lnTo>
                  <a:lnTo>
                    <a:pt x="0" y="1670"/>
                  </a:lnTo>
                  <a:lnTo>
                    <a:pt x="3" y="1570"/>
                  </a:lnTo>
                  <a:lnTo>
                    <a:pt x="13" y="1469"/>
                  </a:lnTo>
                  <a:lnTo>
                    <a:pt x="27" y="1372"/>
                  </a:lnTo>
                  <a:lnTo>
                    <a:pt x="47" y="1276"/>
                  </a:lnTo>
                  <a:lnTo>
                    <a:pt x="74" y="1182"/>
                  </a:lnTo>
                  <a:lnTo>
                    <a:pt x="105" y="1091"/>
                  </a:lnTo>
                  <a:lnTo>
                    <a:pt x="141" y="1001"/>
                  </a:lnTo>
                  <a:lnTo>
                    <a:pt x="182" y="915"/>
                  </a:lnTo>
                  <a:lnTo>
                    <a:pt x="228" y="831"/>
                  </a:lnTo>
                  <a:lnTo>
                    <a:pt x="279" y="751"/>
                  </a:lnTo>
                  <a:lnTo>
                    <a:pt x="334" y="673"/>
                  </a:lnTo>
                  <a:lnTo>
                    <a:pt x="393" y="599"/>
                  </a:lnTo>
                  <a:lnTo>
                    <a:pt x="456" y="528"/>
                  </a:lnTo>
                  <a:lnTo>
                    <a:pt x="457" y="528"/>
                  </a:lnTo>
                  <a:lnTo>
                    <a:pt x="457" y="527"/>
                  </a:lnTo>
                  <a:lnTo>
                    <a:pt x="527" y="458"/>
                  </a:lnTo>
                  <a:lnTo>
                    <a:pt x="601" y="392"/>
                  </a:lnTo>
                  <a:lnTo>
                    <a:pt x="679" y="331"/>
                  </a:lnTo>
                  <a:lnTo>
                    <a:pt x="760" y="274"/>
                  </a:lnTo>
                  <a:lnTo>
                    <a:pt x="844" y="222"/>
                  </a:lnTo>
                  <a:lnTo>
                    <a:pt x="933" y="175"/>
                  </a:lnTo>
                  <a:lnTo>
                    <a:pt x="1023" y="134"/>
                  </a:lnTo>
                  <a:lnTo>
                    <a:pt x="1117" y="97"/>
                  </a:lnTo>
                  <a:lnTo>
                    <a:pt x="1214" y="66"/>
                  </a:lnTo>
                  <a:lnTo>
                    <a:pt x="1313" y="41"/>
                  </a:lnTo>
                  <a:lnTo>
                    <a:pt x="1414" y="22"/>
                  </a:lnTo>
                  <a:lnTo>
                    <a:pt x="1517" y="8"/>
                  </a:lnTo>
                  <a:lnTo>
                    <a:pt x="1621" y="2"/>
                  </a:lnTo>
                  <a:lnTo>
                    <a:pt x="1654" y="1"/>
                  </a:lnTo>
                  <a:lnTo>
                    <a:pt x="167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pic>
          <p:nvPicPr>
            <p:cNvPr id="19" name="Graphic 18" descr="Euro with solid fill">
              <a:extLst>
                <a:ext uri="{FF2B5EF4-FFF2-40B4-BE49-F238E27FC236}">
                  <a16:creationId xmlns:a16="http://schemas.microsoft.com/office/drawing/2014/main" id="{C03F0FDC-C6AF-4B7C-A8D1-95C5813E577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91088" y="5060413"/>
              <a:ext cx="743940" cy="743940"/>
            </a:xfrm>
            <a:prstGeom prst="rect">
              <a:avLst/>
            </a:prstGeom>
          </p:spPr>
        </p:pic>
        <p:grpSp>
          <p:nvGrpSpPr>
            <p:cNvPr id="20" name="Group 19">
              <a:extLst>
                <a:ext uri="{FF2B5EF4-FFF2-40B4-BE49-F238E27FC236}">
                  <a16:creationId xmlns:a16="http://schemas.microsoft.com/office/drawing/2014/main" id="{0A099BD5-A4D0-4064-8C82-DA2B8C1A6ACF}"/>
                </a:ext>
              </a:extLst>
            </p:cNvPr>
            <p:cNvGrpSpPr/>
            <p:nvPr/>
          </p:nvGrpSpPr>
          <p:grpSpPr>
            <a:xfrm>
              <a:off x="9266387" y="3755743"/>
              <a:ext cx="2159238" cy="2625585"/>
              <a:chOff x="5014793" y="3490511"/>
              <a:chExt cx="2159238" cy="2625585"/>
            </a:xfrm>
          </p:grpSpPr>
          <p:sp>
            <p:nvSpPr>
              <p:cNvPr id="24" name="Chevron 91">
                <a:extLst>
                  <a:ext uri="{FF2B5EF4-FFF2-40B4-BE49-F238E27FC236}">
                    <a16:creationId xmlns:a16="http://schemas.microsoft.com/office/drawing/2014/main" id="{54BB6ACB-7DFB-4B12-AC3A-B851610E9993}"/>
                  </a:ext>
                </a:extLst>
              </p:cNvPr>
              <p:cNvSpPr/>
              <p:nvPr/>
            </p:nvSpPr>
            <p:spPr>
              <a:xfrm>
                <a:off x="5014793" y="3490511"/>
                <a:ext cx="2159238" cy="302046"/>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25" name="Oval 24">
                <a:extLst>
                  <a:ext uri="{FF2B5EF4-FFF2-40B4-BE49-F238E27FC236}">
                    <a16:creationId xmlns:a16="http://schemas.microsoft.com/office/drawing/2014/main" id="{D739D05B-464F-47EE-B832-3AC31444179F}"/>
                  </a:ext>
                </a:extLst>
              </p:cNvPr>
              <p:cNvSpPr/>
              <p:nvPr/>
            </p:nvSpPr>
            <p:spPr>
              <a:xfrm>
                <a:off x="6036824" y="3583946"/>
                <a:ext cx="115176" cy="1151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TextBox 25">
                <a:extLst>
                  <a:ext uri="{FF2B5EF4-FFF2-40B4-BE49-F238E27FC236}">
                    <a16:creationId xmlns:a16="http://schemas.microsoft.com/office/drawing/2014/main" id="{C64D2DB3-918A-40EF-82DD-D5B05081AF23}"/>
                  </a:ext>
                </a:extLst>
              </p:cNvPr>
              <p:cNvSpPr txBox="1"/>
              <p:nvPr/>
            </p:nvSpPr>
            <p:spPr>
              <a:xfrm>
                <a:off x="5981540" y="5746764"/>
                <a:ext cx="184730" cy="369332"/>
              </a:xfrm>
              <a:prstGeom prst="rect">
                <a:avLst/>
              </a:prstGeom>
              <a:noFill/>
            </p:spPr>
            <p:txBody>
              <a:bodyPr wrap="none" rtlCol="0">
                <a:spAutoFit/>
              </a:bodyPr>
              <a:lstStyle/>
              <a:p>
                <a:pPr algn="ctr"/>
                <a:endParaRPr lang="en-IN" b="1" dirty="0">
                  <a:solidFill>
                    <a:schemeClr val="accent3"/>
                  </a:solidFill>
                </a:endParaRPr>
              </a:p>
            </p:txBody>
          </p:sp>
        </p:grpSp>
        <p:grpSp>
          <p:nvGrpSpPr>
            <p:cNvPr id="21" name="Group 20">
              <a:extLst>
                <a:ext uri="{FF2B5EF4-FFF2-40B4-BE49-F238E27FC236}">
                  <a16:creationId xmlns:a16="http://schemas.microsoft.com/office/drawing/2014/main" id="{30C5C93F-AE4F-41F5-8ED4-CD75500F847C}"/>
                </a:ext>
              </a:extLst>
            </p:cNvPr>
            <p:cNvGrpSpPr/>
            <p:nvPr/>
          </p:nvGrpSpPr>
          <p:grpSpPr>
            <a:xfrm>
              <a:off x="9107597" y="1755953"/>
              <a:ext cx="2666046" cy="1933062"/>
              <a:chOff x="4832706" y="1454175"/>
              <a:chExt cx="2666046" cy="1933062"/>
            </a:xfrm>
          </p:grpSpPr>
          <p:sp>
            <p:nvSpPr>
              <p:cNvPr id="22" name="TextBox 21">
                <a:extLst>
                  <a:ext uri="{FF2B5EF4-FFF2-40B4-BE49-F238E27FC236}">
                    <a16:creationId xmlns:a16="http://schemas.microsoft.com/office/drawing/2014/main" id="{1BFC3B0C-F4BE-498E-AE96-0D84F7975286}"/>
                  </a:ext>
                </a:extLst>
              </p:cNvPr>
              <p:cNvSpPr txBox="1"/>
              <p:nvPr/>
            </p:nvSpPr>
            <p:spPr>
              <a:xfrm>
                <a:off x="4951257" y="2617796"/>
                <a:ext cx="2239716" cy="769441"/>
              </a:xfrm>
              <a:prstGeom prst="rect">
                <a:avLst/>
              </a:prstGeom>
              <a:noFill/>
            </p:spPr>
            <p:txBody>
              <a:bodyPr wrap="none" rtlCol="0">
                <a:spAutoFit/>
              </a:bodyPr>
              <a:lstStyle/>
              <a:p>
                <a:pPr algn="ctr"/>
                <a:r>
                  <a:rPr lang="en-IN" sz="2000" b="1" dirty="0">
                    <a:solidFill>
                      <a:schemeClr val="accent3"/>
                    </a:solidFill>
                  </a:rPr>
                  <a:t>From</a:t>
                </a:r>
                <a:r>
                  <a:rPr lang="en-IN" sz="4400" b="1" dirty="0">
                    <a:solidFill>
                      <a:schemeClr val="accent3"/>
                    </a:solidFill>
                  </a:rPr>
                  <a:t> 1991</a:t>
                </a:r>
              </a:p>
            </p:txBody>
          </p:sp>
          <p:sp>
            <p:nvSpPr>
              <p:cNvPr id="23" name="TextBox 22">
                <a:extLst>
                  <a:ext uri="{FF2B5EF4-FFF2-40B4-BE49-F238E27FC236}">
                    <a16:creationId xmlns:a16="http://schemas.microsoft.com/office/drawing/2014/main" id="{01D06486-6287-483E-A285-822A39143A69}"/>
                  </a:ext>
                </a:extLst>
              </p:cNvPr>
              <p:cNvSpPr txBox="1"/>
              <p:nvPr/>
            </p:nvSpPr>
            <p:spPr>
              <a:xfrm>
                <a:off x="4832706" y="1454175"/>
                <a:ext cx="2666046" cy="1255728"/>
              </a:xfrm>
              <a:prstGeom prst="rect">
                <a:avLst/>
              </a:prstGeom>
              <a:noFill/>
            </p:spPr>
            <p:txBody>
              <a:bodyPr wrap="square" rtlCol="0" anchor="ctr" anchorCtr="0">
                <a:spAutoFit/>
              </a:bodyPr>
              <a:lstStyle/>
              <a:p>
                <a:pPr algn="ctr">
                  <a:lnSpc>
                    <a:spcPct val="90000"/>
                  </a:lnSpc>
                </a:pPr>
                <a:r>
                  <a:rPr lang="en-US" sz="1200" kern="0" dirty="0">
                    <a:solidFill>
                      <a:schemeClr val="tx1">
                        <a:lumMod val="75000"/>
                        <a:lumOff val="25000"/>
                      </a:schemeClr>
                    </a:solidFill>
                  </a:rPr>
                  <a:t>With a current production capacity of over 240,000 t/year, RAR </a:t>
                </a:r>
                <a:r>
                  <a:rPr lang="en-US" sz="1200" kern="0" dirty="0" err="1">
                    <a:solidFill>
                      <a:schemeClr val="tx1">
                        <a:lumMod val="75000"/>
                        <a:lumOff val="25000"/>
                      </a:schemeClr>
                    </a:solidFill>
                  </a:rPr>
                  <a:t>Açúcar</a:t>
                </a:r>
                <a:r>
                  <a:rPr lang="en-US" sz="1200" kern="0" dirty="0">
                    <a:solidFill>
                      <a:schemeClr val="tx1">
                        <a:lumMod val="75000"/>
                        <a:lumOff val="25000"/>
                      </a:schemeClr>
                    </a:solidFill>
                  </a:rPr>
                  <a:t> has faced the 21st century with the determination to be a reference in the Iberian market, with innovative products and services and with a clear commitment to quality.</a:t>
                </a:r>
              </a:p>
            </p:txBody>
          </p:sp>
        </p:grpSp>
      </p:grpSp>
    </p:spTree>
    <p:extLst>
      <p:ext uri="{BB962C8B-B14F-4D97-AF65-F5344CB8AC3E}">
        <p14:creationId xmlns:p14="http://schemas.microsoft.com/office/powerpoint/2010/main" val="41496748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951110" y="184670"/>
            <a:ext cx="7628180" cy="782540"/>
          </a:xfrm>
        </p:spPr>
        <p:txBody>
          <a:bodyPr>
            <a:normAutofit/>
          </a:bodyPr>
          <a:lstStyle/>
          <a:p>
            <a:pPr algn="r"/>
            <a:r>
              <a:rPr lang="fr-FR" sz="3600" dirty="0">
                <a:solidFill>
                  <a:srgbClr val="F9B200"/>
                </a:solidFill>
                <a:latin typeface="Arial Black" panose="020B0A04020102020204" pitchFamily="34" charset="0"/>
                <a:cs typeface="Arial" panose="020B0604020202020204" pitchFamily="34" charset="0"/>
              </a:rPr>
              <a:t>The process</a:t>
            </a:r>
            <a:endParaRPr lang="en-IE" sz="3600" dirty="0">
              <a:solidFill>
                <a:srgbClr val="F9B200"/>
              </a:solidFill>
              <a:latin typeface="Arial Black" panose="020B0A04020102020204" pitchFamily="34" charset="0"/>
              <a:cs typeface="Arial" panose="020B0604020202020204" pitchFamily="34" charset="0"/>
            </a:endParaRPr>
          </a:p>
        </p:txBody>
      </p:sp>
      <p:sp>
        <p:nvSpPr>
          <p:cNvPr id="10" name="Slide Number Placeholder 9"/>
          <p:cNvSpPr>
            <a:spLocks noGrp="1"/>
          </p:cNvSpPr>
          <p:nvPr>
            <p:ph type="sldNum" sz="quarter" idx="12"/>
          </p:nvPr>
        </p:nvSpPr>
        <p:spPr/>
        <p:txBody>
          <a:bodyPr/>
          <a:lstStyle/>
          <a:p>
            <a:fld id="{837BD54B-E92B-48D5-8440-1D6FC5D1A4B2}" type="slidenum">
              <a:rPr lang="en-IE" smtClean="0">
                <a:solidFill>
                  <a:schemeClr val="bg1"/>
                </a:solidFill>
              </a:rPr>
              <a:t>5</a:t>
            </a:fld>
            <a:endParaRPr lang="en-IE" dirty="0">
              <a:solidFill>
                <a:schemeClr val="bg1"/>
              </a:solidFill>
            </a:endParaRPr>
          </a:p>
        </p:txBody>
      </p:sp>
      <p:pic>
        <p:nvPicPr>
          <p:cNvPr id="8" name="Content Placeholder 4" descr="Diagram, schematic&#10;&#10;Description automatically generated">
            <a:extLst>
              <a:ext uri="{FF2B5EF4-FFF2-40B4-BE49-F238E27FC236}">
                <a16:creationId xmlns:a16="http://schemas.microsoft.com/office/drawing/2014/main" id="{48C4997B-061D-460E-A302-6F3F39B6B55B}"/>
              </a:ext>
            </a:extLst>
          </p:cNvPr>
          <p:cNvPicPr>
            <a:picLocks noChangeAspect="1"/>
          </p:cNvPicPr>
          <p:nvPr/>
        </p:nvPicPr>
        <p:blipFill>
          <a:blip r:embed="rId3"/>
          <a:stretch>
            <a:fillRect/>
          </a:stretch>
        </p:blipFill>
        <p:spPr>
          <a:xfrm>
            <a:off x="3817569" y="1629787"/>
            <a:ext cx="3947631" cy="4615245"/>
          </a:xfrm>
          <a:prstGeom prst="rect">
            <a:avLst/>
          </a:prstGeom>
        </p:spPr>
      </p:pic>
    </p:spTree>
    <p:extLst>
      <p:ext uri="{BB962C8B-B14F-4D97-AF65-F5344CB8AC3E}">
        <p14:creationId xmlns:p14="http://schemas.microsoft.com/office/powerpoint/2010/main" val="21536362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951110" y="184670"/>
            <a:ext cx="7628180" cy="782540"/>
          </a:xfrm>
        </p:spPr>
        <p:txBody>
          <a:bodyPr>
            <a:normAutofit/>
          </a:bodyPr>
          <a:lstStyle/>
          <a:p>
            <a:pPr algn="r"/>
            <a:r>
              <a:rPr lang="fr-FR" sz="3600" dirty="0" err="1">
                <a:solidFill>
                  <a:srgbClr val="F9B200"/>
                </a:solidFill>
                <a:latin typeface="Arial Black" panose="020B0A04020102020204" pitchFamily="34" charset="0"/>
                <a:cs typeface="Arial" panose="020B0604020202020204" pitchFamily="34" charset="0"/>
              </a:rPr>
              <a:t>Video</a:t>
            </a:r>
            <a:endParaRPr lang="en-IE" sz="3600" dirty="0">
              <a:solidFill>
                <a:srgbClr val="F9B200"/>
              </a:solidFill>
              <a:latin typeface="Arial Black" panose="020B0A04020102020204" pitchFamily="34" charset="0"/>
              <a:cs typeface="Arial" panose="020B0604020202020204" pitchFamily="34" charset="0"/>
            </a:endParaRPr>
          </a:p>
        </p:txBody>
      </p:sp>
      <p:sp>
        <p:nvSpPr>
          <p:cNvPr id="10" name="Slide Number Placeholder 9"/>
          <p:cNvSpPr>
            <a:spLocks noGrp="1"/>
          </p:cNvSpPr>
          <p:nvPr>
            <p:ph type="sldNum" sz="quarter" idx="12"/>
          </p:nvPr>
        </p:nvSpPr>
        <p:spPr/>
        <p:txBody>
          <a:bodyPr/>
          <a:lstStyle/>
          <a:p>
            <a:fld id="{837BD54B-E92B-48D5-8440-1D6FC5D1A4B2}" type="slidenum">
              <a:rPr lang="en-IE" smtClean="0">
                <a:solidFill>
                  <a:schemeClr val="bg1"/>
                </a:solidFill>
              </a:rPr>
              <a:t>6</a:t>
            </a:fld>
            <a:endParaRPr lang="en-IE" dirty="0">
              <a:solidFill>
                <a:schemeClr val="bg1"/>
              </a:solidFill>
            </a:endParaRPr>
          </a:p>
        </p:txBody>
      </p:sp>
      <p:pic>
        <p:nvPicPr>
          <p:cNvPr id="5" name="final_60a6140f2bde5e003dc84a21_896912">
            <a:hlinkClick r:id="" action="ppaction://media"/>
            <a:extLst>
              <a:ext uri="{FF2B5EF4-FFF2-40B4-BE49-F238E27FC236}">
                <a16:creationId xmlns:a16="http://schemas.microsoft.com/office/drawing/2014/main" id="{CD6B8248-01F6-4FEE-A39A-61F5450CF62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228056" y="1741649"/>
            <a:ext cx="7735887" cy="4351338"/>
          </a:xfrm>
        </p:spPr>
      </p:pic>
    </p:spTree>
    <p:extLst>
      <p:ext uri="{BB962C8B-B14F-4D97-AF65-F5344CB8AC3E}">
        <p14:creationId xmlns:p14="http://schemas.microsoft.com/office/powerpoint/2010/main" val="2194604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33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951110" y="184670"/>
            <a:ext cx="7628180" cy="782540"/>
          </a:xfrm>
        </p:spPr>
        <p:txBody>
          <a:bodyPr>
            <a:normAutofit/>
          </a:bodyPr>
          <a:lstStyle/>
          <a:p>
            <a:pPr algn="r"/>
            <a:r>
              <a:rPr lang="fr-FR" sz="3600" dirty="0">
                <a:solidFill>
                  <a:srgbClr val="F9B200"/>
                </a:solidFill>
                <a:latin typeface="Arial Black" panose="020B0A04020102020204" pitchFamily="34" charset="0"/>
                <a:cs typeface="Arial" panose="020B0604020202020204" pitchFamily="34" charset="0"/>
              </a:rPr>
              <a:t>Energy </a:t>
            </a:r>
            <a:r>
              <a:rPr lang="fr-FR" sz="3600" dirty="0" err="1">
                <a:solidFill>
                  <a:srgbClr val="F9B200"/>
                </a:solidFill>
                <a:latin typeface="Arial Black" panose="020B0A04020102020204" pitchFamily="34" charset="0"/>
                <a:cs typeface="Arial" panose="020B0604020202020204" pitchFamily="34" charset="0"/>
              </a:rPr>
              <a:t>demands</a:t>
            </a:r>
            <a:endParaRPr lang="en-IE" sz="3600" dirty="0">
              <a:solidFill>
                <a:srgbClr val="F9B200"/>
              </a:solidFill>
              <a:latin typeface="Arial Black" panose="020B0A04020102020204" pitchFamily="34" charset="0"/>
              <a:cs typeface="Arial" panose="020B0604020202020204" pitchFamily="34" charset="0"/>
            </a:endParaRPr>
          </a:p>
        </p:txBody>
      </p:sp>
      <p:sp>
        <p:nvSpPr>
          <p:cNvPr id="10" name="Slide Number Placeholder 9"/>
          <p:cNvSpPr>
            <a:spLocks noGrp="1"/>
          </p:cNvSpPr>
          <p:nvPr>
            <p:ph type="sldNum" sz="quarter" idx="12"/>
          </p:nvPr>
        </p:nvSpPr>
        <p:spPr/>
        <p:txBody>
          <a:bodyPr/>
          <a:lstStyle/>
          <a:p>
            <a:fld id="{837BD54B-E92B-48D5-8440-1D6FC5D1A4B2}" type="slidenum">
              <a:rPr lang="en-IE" smtClean="0">
                <a:solidFill>
                  <a:schemeClr val="bg1"/>
                </a:solidFill>
              </a:rPr>
              <a:t>7</a:t>
            </a:fld>
            <a:endParaRPr lang="en-IE" dirty="0">
              <a:solidFill>
                <a:schemeClr val="bg1"/>
              </a:solidFill>
            </a:endParaRPr>
          </a:p>
        </p:txBody>
      </p:sp>
      <p:sp>
        <p:nvSpPr>
          <p:cNvPr id="6" name="Content Placeholder 5">
            <a:extLst>
              <a:ext uri="{FF2B5EF4-FFF2-40B4-BE49-F238E27FC236}">
                <a16:creationId xmlns:a16="http://schemas.microsoft.com/office/drawing/2014/main" id="{EE117D0D-A473-4D09-AD87-A0EC672E4BD0}"/>
              </a:ext>
            </a:extLst>
          </p:cNvPr>
          <p:cNvSpPr>
            <a:spLocks noGrp="1"/>
          </p:cNvSpPr>
          <p:nvPr>
            <p:ph idx="1"/>
          </p:nvPr>
        </p:nvSpPr>
        <p:spPr>
          <a:xfrm>
            <a:off x="838200" y="2005012"/>
            <a:ext cx="3476348" cy="4351338"/>
          </a:xfrm>
        </p:spPr>
        <p:txBody>
          <a:bodyPr/>
          <a:lstStyle/>
          <a:p>
            <a:r>
              <a:rPr lang="en-US" dirty="0"/>
              <a:t>RAR’s steam demand is around 194.000 ton/year and the solar system will produce around 584 ton/year, which represents about 0,3% of our needs.</a:t>
            </a:r>
          </a:p>
          <a:p>
            <a:endParaRPr lang="en-US" dirty="0"/>
          </a:p>
        </p:txBody>
      </p:sp>
      <p:pic>
        <p:nvPicPr>
          <p:cNvPr id="7" name="Picture 2" descr="Linear Fresnel Collector Components [4] | Download Scientific Diagram">
            <a:extLst>
              <a:ext uri="{FF2B5EF4-FFF2-40B4-BE49-F238E27FC236}">
                <a16:creationId xmlns:a16="http://schemas.microsoft.com/office/drawing/2014/main" id="{398D712C-F2FD-4C4A-9F5D-42B19B97A0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1299" y="2482167"/>
            <a:ext cx="4524375" cy="35234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81822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951110" y="184670"/>
            <a:ext cx="7628180" cy="782540"/>
          </a:xfrm>
        </p:spPr>
        <p:txBody>
          <a:bodyPr>
            <a:normAutofit/>
          </a:bodyPr>
          <a:lstStyle/>
          <a:p>
            <a:pPr algn="r"/>
            <a:r>
              <a:rPr lang="fr-FR" sz="3600" dirty="0" err="1">
                <a:solidFill>
                  <a:srgbClr val="F9B200"/>
                </a:solidFill>
                <a:latin typeface="Arial Black" panose="020B0A04020102020204" pitchFamily="34" charset="0"/>
                <a:cs typeface="Arial" panose="020B0604020202020204" pitchFamily="34" charset="0"/>
              </a:rPr>
              <a:t>Improvements</a:t>
            </a:r>
            <a:endParaRPr lang="en-IE" sz="3600" dirty="0">
              <a:solidFill>
                <a:srgbClr val="F9B200"/>
              </a:solidFill>
              <a:latin typeface="Arial Black" panose="020B0A04020102020204" pitchFamily="34" charset="0"/>
              <a:cs typeface="Arial" panose="020B0604020202020204" pitchFamily="34" charset="0"/>
            </a:endParaRPr>
          </a:p>
        </p:txBody>
      </p:sp>
      <p:sp>
        <p:nvSpPr>
          <p:cNvPr id="10" name="Slide Number Placeholder 9"/>
          <p:cNvSpPr>
            <a:spLocks noGrp="1"/>
          </p:cNvSpPr>
          <p:nvPr>
            <p:ph type="sldNum" sz="quarter" idx="12"/>
          </p:nvPr>
        </p:nvSpPr>
        <p:spPr/>
        <p:txBody>
          <a:bodyPr/>
          <a:lstStyle/>
          <a:p>
            <a:fld id="{837BD54B-E92B-48D5-8440-1D6FC5D1A4B2}" type="slidenum">
              <a:rPr lang="en-IE" smtClean="0">
                <a:solidFill>
                  <a:schemeClr val="bg1"/>
                </a:solidFill>
              </a:rPr>
              <a:t>8</a:t>
            </a:fld>
            <a:endParaRPr lang="en-IE" dirty="0">
              <a:solidFill>
                <a:schemeClr val="bg1"/>
              </a:solidFill>
            </a:endParaRPr>
          </a:p>
        </p:txBody>
      </p:sp>
      <p:sp>
        <p:nvSpPr>
          <p:cNvPr id="6" name="Content Placeholder 5">
            <a:extLst>
              <a:ext uri="{FF2B5EF4-FFF2-40B4-BE49-F238E27FC236}">
                <a16:creationId xmlns:a16="http://schemas.microsoft.com/office/drawing/2014/main" id="{EE117D0D-A473-4D09-AD87-A0EC672E4BD0}"/>
              </a:ext>
            </a:extLst>
          </p:cNvPr>
          <p:cNvSpPr>
            <a:spLocks noGrp="1"/>
          </p:cNvSpPr>
          <p:nvPr>
            <p:ph idx="1"/>
          </p:nvPr>
        </p:nvSpPr>
        <p:spPr>
          <a:xfrm>
            <a:off x="838200" y="2005012"/>
            <a:ext cx="10515600" cy="4351338"/>
          </a:xfrm>
        </p:spPr>
        <p:txBody>
          <a:bodyPr/>
          <a:lstStyle/>
          <a:p>
            <a:r>
              <a:rPr lang="en-US" dirty="0"/>
              <a:t>Since the solar system is going to continuously operate and RAR is not, this steam production will decrease the startup time, which corresponds to approximately 1h of increased production time </a:t>
            </a:r>
          </a:p>
          <a:p>
            <a:endParaRPr lang="en-US" dirty="0"/>
          </a:p>
        </p:txBody>
      </p:sp>
      <mc:AlternateContent xmlns:mc="http://schemas.openxmlformats.org/markup-compatibility/2006">
        <mc:Choice xmlns:am3d="http://schemas.microsoft.com/office/drawing/2017/model3d" Requires="am3d">
          <p:graphicFrame>
            <p:nvGraphicFramePr>
              <p:cNvPr id="7" name="3D Model 6" descr="Upward Trend">
                <a:extLst>
                  <a:ext uri="{FF2B5EF4-FFF2-40B4-BE49-F238E27FC236}">
                    <a16:creationId xmlns:a16="http://schemas.microsoft.com/office/drawing/2014/main" id="{4C757C37-48E8-4887-947B-540115372CD0}"/>
                  </a:ext>
                </a:extLst>
              </p:cNvPr>
              <p:cNvGraphicFramePr/>
              <p:nvPr>
                <p:extLst>
                  <p:ext uri="{D42A27DB-BD31-4B8C-83A1-F6EECF244321}">
                    <p14:modId xmlns:p14="http://schemas.microsoft.com/office/powerpoint/2010/main" val="2739146739"/>
                  </p:ext>
                </p:extLst>
              </p:nvPr>
            </p:nvGraphicFramePr>
            <p:xfrm>
              <a:off x="4729198" y="3861048"/>
              <a:ext cx="2733604" cy="2214902"/>
            </p:xfrm>
            <a:graphic>
              <a:graphicData uri="http://schemas.microsoft.com/office/drawing/2017/model3d">
                <am3d:model3d r:embed="rId3">
                  <am3d:spPr>
                    <a:xfrm>
                      <a:off x="0" y="0"/>
                      <a:ext cx="2733604" cy="2214902"/>
                    </a:xfrm>
                    <a:prstGeom prst="rect">
                      <a:avLst/>
                    </a:prstGeom>
                  </am3d:spPr>
                  <am3d:camera>
                    <am3d:pos x="0" y="0" z="65012918"/>
                    <am3d:up dx="0" dy="36000000" dz="0"/>
                    <am3d:lookAt x="0" y="0" z="0"/>
                    <am3d:perspective fov="2700000"/>
                  </am3d:camera>
                  <am3d:trans>
                    <am3d:meterPerModelUnit n="101711" d="1000000"/>
                    <am3d:preTrans dx="0" dy="-16609428" dz="0"/>
                    <am3d:scale>
                      <am3d:sx n="1000000" d="1000000"/>
                      <am3d:sy n="1000000" d="1000000"/>
                      <am3d:sz n="1000000" d="1000000"/>
                    </am3d:scale>
                    <am3d:rot/>
                    <am3d:postTrans dx="0" dy="0" dz="0"/>
                  </am3d:trans>
                  <am3d:raster rName="Office3DRenderer" rVer="16.0.8326">
                    <am3d:blip r:embed="rId4"/>
                  </am3d:raster>
                  <am3d:objViewport viewportSz="334960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descr="Upward Trend">
                <a:extLst>
                  <a:ext uri="{FF2B5EF4-FFF2-40B4-BE49-F238E27FC236}">
                    <a16:creationId xmlns:a16="http://schemas.microsoft.com/office/drawing/2014/main" id="{4C757C37-48E8-4887-947B-540115372CD0}"/>
                  </a:ext>
                </a:extLst>
              </p:cNvPr>
              <p:cNvPicPr>
                <a:picLocks noGrp="1" noRot="1" noChangeAspect="1" noMove="1" noResize="1" noEditPoints="1" noAdjustHandles="1" noChangeArrowheads="1" noChangeShapeType="1" noCrop="1"/>
              </p:cNvPicPr>
              <p:nvPr/>
            </p:nvPicPr>
            <p:blipFill>
              <a:blip r:embed="rId4"/>
              <a:stretch>
                <a:fillRect/>
              </a:stretch>
            </p:blipFill>
            <p:spPr>
              <a:xfrm>
                <a:off x="4729198" y="3861048"/>
                <a:ext cx="2733604" cy="2214902"/>
              </a:xfrm>
              <a:prstGeom prst="rect">
                <a:avLst/>
              </a:prstGeom>
            </p:spPr>
          </p:pic>
        </mc:Fallback>
      </mc:AlternateContent>
    </p:spTree>
    <p:extLst>
      <p:ext uri="{BB962C8B-B14F-4D97-AF65-F5344CB8AC3E}">
        <p14:creationId xmlns:p14="http://schemas.microsoft.com/office/powerpoint/2010/main" val="7378862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951110" y="184670"/>
            <a:ext cx="7628180" cy="782540"/>
          </a:xfrm>
        </p:spPr>
        <p:txBody>
          <a:bodyPr>
            <a:normAutofit/>
          </a:bodyPr>
          <a:lstStyle/>
          <a:p>
            <a:pPr algn="r"/>
            <a:r>
              <a:rPr lang="fr-FR" sz="3600" dirty="0">
                <a:solidFill>
                  <a:srgbClr val="F9B200"/>
                </a:solidFill>
                <a:latin typeface="Arial Black" panose="020B0A04020102020204" pitchFamily="34" charset="0"/>
                <a:cs typeface="Arial" panose="020B0604020202020204" pitchFamily="34" charset="0"/>
              </a:rPr>
              <a:t>Project </a:t>
            </a:r>
            <a:r>
              <a:rPr lang="fr-FR" sz="3600" dirty="0" err="1">
                <a:solidFill>
                  <a:srgbClr val="F9B200"/>
                </a:solidFill>
                <a:latin typeface="Arial Black" panose="020B0A04020102020204" pitchFamily="34" charset="0"/>
                <a:cs typeface="Arial" panose="020B0604020202020204" pitchFamily="34" charset="0"/>
              </a:rPr>
              <a:t>analysis</a:t>
            </a:r>
            <a:endParaRPr lang="en-IE" sz="3600" dirty="0">
              <a:solidFill>
                <a:srgbClr val="F9B200"/>
              </a:solidFill>
              <a:latin typeface="Arial Black" panose="020B0A04020102020204" pitchFamily="34" charset="0"/>
              <a:cs typeface="Arial" panose="020B0604020202020204" pitchFamily="34" charset="0"/>
            </a:endParaRPr>
          </a:p>
        </p:txBody>
      </p:sp>
      <p:sp>
        <p:nvSpPr>
          <p:cNvPr id="10" name="Slide Number Placeholder 9"/>
          <p:cNvSpPr>
            <a:spLocks noGrp="1"/>
          </p:cNvSpPr>
          <p:nvPr>
            <p:ph type="sldNum" sz="quarter" idx="12"/>
          </p:nvPr>
        </p:nvSpPr>
        <p:spPr/>
        <p:txBody>
          <a:bodyPr/>
          <a:lstStyle/>
          <a:p>
            <a:fld id="{837BD54B-E92B-48D5-8440-1D6FC5D1A4B2}" type="slidenum">
              <a:rPr lang="en-IE" smtClean="0">
                <a:solidFill>
                  <a:schemeClr val="bg1"/>
                </a:solidFill>
              </a:rPr>
              <a:t>9</a:t>
            </a:fld>
            <a:endParaRPr lang="en-IE" dirty="0">
              <a:solidFill>
                <a:schemeClr val="bg1"/>
              </a:solidFill>
            </a:endParaRPr>
          </a:p>
        </p:txBody>
      </p:sp>
      <p:sp>
        <p:nvSpPr>
          <p:cNvPr id="6" name="Content Placeholder 5">
            <a:extLst>
              <a:ext uri="{FF2B5EF4-FFF2-40B4-BE49-F238E27FC236}">
                <a16:creationId xmlns:a16="http://schemas.microsoft.com/office/drawing/2014/main" id="{EE117D0D-A473-4D09-AD87-A0EC672E4BD0}"/>
              </a:ext>
            </a:extLst>
          </p:cNvPr>
          <p:cNvSpPr>
            <a:spLocks noGrp="1"/>
          </p:cNvSpPr>
          <p:nvPr>
            <p:ph idx="1"/>
          </p:nvPr>
        </p:nvSpPr>
        <p:spPr>
          <a:xfrm>
            <a:off x="838200" y="2005012"/>
            <a:ext cx="10515600" cy="4351338"/>
          </a:xfrm>
        </p:spPr>
        <p:txBody>
          <a:bodyPr/>
          <a:lstStyle/>
          <a:p>
            <a:pPr marL="457200" indent="-457200">
              <a:buFont typeface="Wingdings" panose="05000000000000000000" pitchFamily="2" charset="2"/>
              <a:buChar char="ü"/>
            </a:pPr>
            <a:r>
              <a:rPr lang="en-US" dirty="0"/>
              <a:t>RAR is a heavy-duty food company with high energy consumption</a:t>
            </a:r>
          </a:p>
          <a:p>
            <a:pPr marL="457200" indent="-457200">
              <a:buFont typeface="Wingdings" panose="05000000000000000000" pitchFamily="2" charset="2"/>
              <a:buChar char="ü"/>
            </a:pPr>
            <a:r>
              <a:rPr lang="en-US" dirty="0"/>
              <a:t>All actions that lead to a decrease in energy use and CO</a:t>
            </a:r>
            <a:r>
              <a:rPr lang="en-US" baseline="-25000" dirty="0"/>
              <a:t>2</a:t>
            </a:r>
            <a:r>
              <a:rPr lang="en-US" dirty="0"/>
              <a:t> production will have a positive impact on the city</a:t>
            </a:r>
          </a:p>
          <a:p>
            <a:pPr marL="457200" indent="-457200">
              <a:buFont typeface="Wingdings" panose="05000000000000000000" pitchFamily="2" charset="2"/>
              <a:buChar char="ü"/>
            </a:pPr>
            <a:r>
              <a:rPr lang="en-US" dirty="0"/>
              <a:t>RAR has the perfect and finest location for dissemination activities, since it takes only a 5min drive from the airport, it’s next to the city freeways and has connection by bus and metro.</a:t>
            </a:r>
          </a:p>
          <a:p>
            <a:endParaRPr lang="en-US" dirty="0"/>
          </a:p>
        </p:txBody>
      </p:sp>
    </p:spTree>
    <p:extLst>
      <p:ext uri="{BB962C8B-B14F-4D97-AF65-F5344CB8AC3E}">
        <p14:creationId xmlns:p14="http://schemas.microsoft.com/office/powerpoint/2010/main" val="34869149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1621</TotalTime>
  <Words>460</Words>
  <Application>Microsoft Office PowerPoint</Application>
  <PresentationFormat>Widescreen</PresentationFormat>
  <Paragraphs>58</Paragraphs>
  <Slides>11</Slides>
  <Notes>10</Notes>
  <HiddenSlides>2</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11</vt:i4>
      </vt:variant>
    </vt:vector>
  </HeadingPairs>
  <TitlesOfParts>
    <vt:vector size="18" baseType="lpstr">
      <vt:lpstr>Arial</vt:lpstr>
      <vt:lpstr>Arial Black</vt:lpstr>
      <vt:lpstr>Calibri</vt:lpstr>
      <vt:lpstr>Calibri Light</vt:lpstr>
      <vt:lpstr>Wingdings</vt:lpstr>
      <vt:lpstr>Office Theme</vt:lpstr>
      <vt:lpstr>Custom Design</vt:lpstr>
      <vt:lpstr>RAR – Refinarias de Açúcar Reunidas  1st  Webinar, 20/05/2021</vt:lpstr>
      <vt:lpstr>PowerPoint Presentation</vt:lpstr>
      <vt:lpstr>Historical overview</vt:lpstr>
      <vt:lpstr>Timeline</vt:lpstr>
      <vt:lpstr>The process</vt:lpstr>
      <vt:lpstr>Video</vt:lpstr>
      <vt:lpstr>Energy demands</vt:lpstr>
      <vt:lpstr>Improvements</vt:lpstr>
      <vt:lpstr>Project analysis</vt:lpstr>
      <vt:lpstr>PowerPoint Presentation</vt:lpstr>
      <vt:lpstr>Status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Template for presentations</dc:title>
  <dc:creator>Lourdes Lain Caviedes</dc:creator>
  <cp:lastModifiedBy>Eduardo Costa</cp:lastModifiedBy>
  <cp:revision>41</cp:revision>
  <dcterms:created xsi:type="dcterms:W3CDTF">2018-03-19T16:09:59Z</dcterms:created>
  <dcterms:modified xsi:type="dcterms:W3CDTF">2021-08-26T12:41:08Z</dcterms:modified>
</cp:coreProperties>
</file>