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
  </p:notesMasterIdLst>
  <p:sldIdLst>
    <p:sldId id="256" r:id="rId3"/>
    <p:sldId id="324" r:id="rId4"/>
    <p:sldId id="327" r:id="rId5"/>
    <p:sldId id="326" r:id="rId6"/>
    <p:sldId id="259"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206"/>
    <a:srgbClr val="A53A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6" autoAdjust="0"/>
    <p:restoredTop sz="78613" autoAdjust="0"/>
  </p:normalViewPr>
  <p:slideViewPr>
    <p:cSldViewPr snapToGrid="0">
      <p:cViewPr varScale="1">
        <p:scale>
          <a:sx n="83" d="100"/>
          <a:sy n="83" d="100"/>
        </p:scale>
        <p:origin x="13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A1D0D-3517-4375-BBBD-B4EA703671D1}" type="datetimeFigureOut">
              <a:rPr lang="en-GB" smtClean="0"/>
              <a:t>10/02/2022</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EED18-C11F-482E-8195-63E93A366AA7}" type="slidenum">
              <a:rPr lang="en-GB" smtClean="0"/>
              <a:t>‹Nº›</a:t>
            </a:fld>
            <a:endParaRPr lang="en-GB"/>
          </a:p>
        </p:txBody>
      </p:sp>
    </p:spTree>
    <p:extLst>
      <p:ext uri="{BB962C8B-B14F-4D97-AF65-F5344CB8AC3E}">
        <p14:creationId xmlns:p14="http://schemas.microsoft.com/office/powerpoint/2010/main" val="2185613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A0BEED18-C11F-482E-8195-63E93A366AA7}" type="slidenum">
              <a:rPr lang="en-GB" smtClean="0"/>
              <a:t>1</a:t>
            </a:fld>
            <a:endParaRPr lang="en-GB"/>
          </a:p>
        </p:txBody>
      </p:sp>
    </p:spTree>
    <p:extLst>
      <p:ext uri="{BB962C8B-B14F-4D97-AF65-F5344CB8AC3E}">
        <p14:creationId xmlns:p14="http://schemas.microsoft.com/office/powerpoint/2010/main" val="83236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BBE87-0C9C-4D00-9B96-FEDC3CA48B8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BBE87-0C9C-4D00-9B96-FEDC3CA48B8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026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BBE87-0C9C-4D00-9B96-FEDC3CA48B81}"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810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4BBE87-0C9C-4D00-9B96-FEDC3CA48B81}" type="slidenum">
              <a:rPr lang="en-IE" smtClean="0"/>
              <a:t>5</a:t>
            </a:fld>
            <a:endParaRPr lang="en-IE"/>
          </a:p>
        </p:txBody>
      </p:sp>
    </p:spTree>
    <p:extLst>
      <p:ext uri="{BB962C8B-B14F-4D97-AF65-F5344CB8AC3E}">
        <p14:creationId xmlns:p14="http://schemas.microsoft.com/office/powerpoint/2010/main" val="2520907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BBE87-0C9C-4D00-9B96-FEDC3CA48B81}" type="slidenum">
              <a:rPr lang="en-IE" smtClean="0"/>
              <a:t>6</a:t>
            </a:fld>
            <a:endParaRPr lang="en-IE"/>
          </a:p>
        </p:txBody>
      </p:sp>
    </p:spTree>
    <p:extLst>
      <p:ext uri="{BB962C8B-B14F-4D97-AF65-F5344CB8AC3E}">
        <p14:creationId xmlns:p14="http://schemas.microsoft.com/office/powerpoint/2010/main" val="285598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13.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6F2563-8E6F-44C1-ABF3-006EDFB803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C670183D-8D64-4394-922B-B1BB6E3A0E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6BB41FBD-9CDA-4258-8AB5-3DEF9C1CDB41}"/>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AB2BFC0D-51A1-41E5-8F88-46D54043B8E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9B6B33CA-A4C4-4732-8BBE-0AEDC5DB1006}"/>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16799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5C435C-606E-47FC-9974-6B8062B8AEC0}"/>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7F8FA025-A822-46FE-B6AC-34DD92B2432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E08FA348-DA5B-4507-841D-35D15ED555D0}"/>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DC502E32-113D-40AD-827E-C07C61D43A86}"/>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AB04B85-C480-40C2-AA6C-5A1FFB77F2AA}"/>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363711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969B9B4-31DF-4667-92BE-E34289F9DE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1FBA3F78-4B6F-4917-906F-AA9502855A7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AD152929-709B-4795-BACC-7FFBC2476416}"/>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15C65798-8030-4A03-A59F-6D08DA9FA95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485023A8-C242-4D7D-98D1-5E6A311F1FEC}"/>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903344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8" name="Imagen 17"/>
          <p:cNvPicPr>
            <a:picLocks/>
          </p:cNvPicPr>
          <p:nvPr userDrawn="1"/>
        </p:nvPicPr>
        <p:blipFill rotWithShape="1">
          <a:blip r:embed="rId2">
            <a:extLst>
              <a:ext uri="{28A0092B-C50C-407E-A947-70E740481C1C}">
                <a14:useLocalDpi xmlns:a14="http://schemas.microsoft.com/office/drawing/2010/main" val="0"/>
              </a:ext>
            </a:extLst>
          </a:blip>
          <a:srcRect t="29252"/>
          <a:stretch/>
        </p:blipFill>
        <p:spPr>
          <a:xfrm>
            <a:off x="263349" y="260649"/>
            <a:ext cx="11659970" cy="5430191"/>
          </a:xfrm>
          <a:prstGeom prst="rect">
            <a:avLst/>
          </a:prstGeom>
        </p:spPr>
      </p:pic>
      <p:sp>
        <p:nvSpPr>
          <p:cNvPr id="8" name="Rectángulo redondeado 7"/>
          <p:cNvSpPr/>
          <p:nvPr userDrawn="1"/>
        </p:nvSpPr>
        <p:spPr>
          <a:xfrm>
            <a:off x="1199896" y="-351419"/>
            <a:ext cx="3960000" cy="4716523"/>
          </a:xfrm>
          <a:prstGeom prst="roundRect">
            <a:avLst>
              <a:gd name="adj" fmla="val 1912"/>
            </a:avLst>
          </a:prstGeom>
          <a:solidFill>
            <a:srgbClr val="E1560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9"/>
          <p:cNvCxnSpPr/>
          <p:nvPr userDrawn="1"/>
        </p:nvCxnSpPr>
        <p:spPr>
          <a:xfrm>
            <a:off x="1415920" y="3356992"/>
            <a:ext cx="34563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7744" y="6031701"/>
            <a:ext cx="1725584" cy="708567"/>
          </a:xfrm>
          <a:prstGeom prst="rect">
            <a:avLst/>
          </a:prstGeom>
        </p:spPr>
      </p:pic>
      <p:sp>
        <p:nvSpPr>
          <p:cNvPr id="21" name="Marcador de texto 20"/>
          <p:cNvSpPr>
            <a:spLocks noGrp="1"/>
          </p:cNvSpPr>
          <p:nvPr>
            <p:ph type="body" sz="quarter" idx="10" hasCustomPrompt="1"/>
          </p:nvPr>
        </p:nvSpPr>
        <p:spPr>
          <a:xfrm>
            <a:off x="1415920" y="1359065"/>
            <a:ext cx="3671888" cy="1885950"/>
          </a:xfrm>
        </p:spPr>
        <p:txBody>
          <a:bodyPr>
            <a:normAutofit/>
          </a:bodyPr>
          <a:lstStyle>
            <a:lvl1pPr marL="0" indent="0">
              <a:lnSpc>
                <a:spcPts val="3400"/>
              </a:lnSpc>
              <a:spcBef>
                <a:spcPts val="0"/>
              </a:spcBef>
              <a:buNone/>
              <a:defRPr sz="3000" baseline="0">
                <a:solidFill>
                  <a:schemeClr val="bg1"/>
                </a:solidFill>
                <a:latin typeface="+mj-lt"/>
              </a:defRPr>
            </a:lvl1pPr>
          </a:lstStyle>
          <a:p>
            <a:pPr lvl="0"/>
            <a:r>
              <a:rPr lang="es-ES"/>
              <a:t>INSERTAR Título de la presentación</a:t>
            </a:r>
          </a:p>
        </p:txBody>
      </p:sp>
      <p:sp>
        <p:nvSpPr>
          <p:cNvPr id="25" name="Marcador de texto 24"/>
          <p:cNvSpPr>
            <a:spLocks noGrp="1"/>
          </p:cNvSpPr>
          <p:nvPr>
            <p:ph type="body" sz="quarter" idx="11" hasCustomPrompt="1"/>
          </p:nvPr>
        </p:nvSpPr>
        <p:spPr>
          <a:xfrm>
            <a:off x="1415920" y="3345327"/>
            <a:ext cx="3671888" cy="881062"/>
          </a:xfrm>
        </p:spPr>
        <p:txBody>
          <a:bodyPr>
            <a:normAutofit/>
          </a:bodyPr>
          <a:lstStyle>
            <a:lvl1pPr marL="0" indent="0">
              <a:lnSpc>
                <a:spcPct val="100000"/>
              </a:lnSpc>
              <a:spcBef>
                <a:spcPts val="0"/>
              </a:spcBef>
              <a:buNone/>
              <a:defRPr sz="2400"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Lugar y Fecha</a:t>
            </a:r>
          </a:p>
        </p:txBody>
      </p:sp>
      <p:pic>
        <p:nvPicPr>
          <p:cNvPr id="2" name="Imagen 1"/>
          <p:cNvPicPr>
            <a:picLocks noChangeAspect="1"/>
          </p:cNvPicPr>
          <p:nvPr userDrawn="1"/>
        </p:nvPicPr>
        <p:blipFill rotWithShape="1">
          <a:blip r:embed="rId4"/>
          <a:srcRect t="16020" r="34653" b="3176"/>
          <a:stretch/>
        </p:blipFill>
        <p:spPr>
          <a:xfrm>
            <a:off x="6674093" y="-11575"/>
            <a:ext cx="5525623" cy="6886937"/>
          </a:xfrm>
          <a:prstGeom prst="rect">
            <a:avLst/>
          </a:prstGeom>
        </p:spPr>
      </p:pic>
      <p:sp>
        <p:nvSpPr>
          <p:cNvPr id="9" name="Rectángulo 8"/>
          <p:cNvSpPr/>
          <p:nvPr userDrawn="1"/>
        </p:nvSpPr>
        <p:spPr>
          <a:xfrm>
            <a:off x="1271464" y="5657579"/>
            <a:ext cx="3456384" cy="408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a:solidFill>
                  <a:schemeClr val="tx1">
                    <a:lumMod val="85000"/>
                    <a:lumOff val="15000"/>
                  </a:schemeClr>
                </a:solidFill>
                <a:latin typeface="Calibri" panose="020F0502020204030204" pitchFamily="34" charset="0"/>
              </a:rPr>
              <a:t>www.fcirce.es</a:t>
            </a:r>
            <a:r>
              <a:rPr lang="es-ES">
                <a:solidFill>
                  <a:schemeClr val="tx1">
                    <a:lumMod val="85000"/>
                    <a:lumOff val="15000"/>
                  </a:schemeClr>
                </a:solidFill>
                <a:latin typeface="Calibri" panose="020F0502020204030204" pitchFamily="34" charset="0"/>
              </a:rPr>
              <a:t>    	</a:t>
            </a:r>
            <a:r>
              <a:rPr lang="es-ES" err="1">
                <a:solidFill>
                  <a:schemeClr val="tx1">
                    <a:lumMod val="85000"/>
                    <a:lumOff val="15000"/>
                  </a:schemeClr>
                </a:solidFill>
                <a:latin typeface="Calibri" panose="020F0502020204030204" pitchFamily="34" charset="0"/>
              </a:rPr>
              <a:t>Follow</a:t>
            </a:r>
            <a:r>
              <a:rPr lang="es-ES">
                <a:solidFill>
                  <a:schemeClr val="tx1">
                    <a:lumMod val="85000"/>
                    <a:lumOff val="15000"/>
                  </a:schemeClr>
                </a:solidFill>
                <a:latin typeface="Calibri" panose="020F0502020204030204" pitchFamily="34" charset="0"/>
              </a:rPr>
              <a:t> </a:t>
            </a:r>
            <a:r>
              <a:rPr lang="es-ES" err="1">
                <a:solidFill>
                  <a:schemeClr val="tx1">
                    <a:lumMod val="85000"/>
                    <a:lumOff val="15000"/>
                  </a:schemeClr>
                </a:solidFill>
                <a:latin typeface="Calibri" panose="020F0502020204030204" pitchFamily="34" charset="0"/>
              </a:rPr>
              <a:t>us</a:t>
            </a:r>
            <a:r>
              <a:rPr lang="es-ES">
                <a:solidFill>
                  <a:schemeClr val="tx1">
                    <a:lumMod val="85000"/>
                    <a:lumOff val="15000"/>
                  </a:schemeClr>
                </a:solidFill>
                <a:latin typeface="Calibri" panose="020F0502020204030204" pitchFamily="34" charset="0"/>
              </a:rPr>
              <a:t>:</a:t>
            </a:r>
          </a:p>
        </p:txBody>
      </p:sp>
      <p:sp>
        <p:nvSpPr>
          <p:cNvPr id="7" name="AutoShape 8" descr="Resultado de imagen de in linkedin logo blanc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pSp>
        <p:nvGrpSpPr>
          <p:cNvPr id="20" name="Grupo 19"/>
          <p:cNvGrpSpPr/>
          <p:nvPr userDrawn="1"/>
        </p:nvGrpSpPr>
        <p:grpSpPr>
          <a:xfrm>
            <a:off x="4143825" y="5718635"/>
            <a:ext cx="1127249" cy="270765"/>
            <a:chOff x="4143825" y="5718635"/>
            <a:chExt cx="1127249" cy="270765"/>
          </a:xfrm>
        </p:grpSpPr>
        <p:sp>
          <p:nvSpPr>
            <p:cNvPr id="22" name="Rectángulo redondeado 21"/>
            <p:cNvSpPr/>
            <p:nvPr userDrawn="1"/>
          </p:nvSpPr>
          <p:spPr>
            <a:xfrm>
              <a:off x="4723143" y="5735542"/>
              <a:ext cx="253857" cy="2538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05663" y="5767768"/>
              <a:ext cx="282391" cy="175718"/>
            </a:xfrm>
            <a:prstGeom prst="rect">
              <a:avLst/>
            </a:prstGeom>
          </p:spPr>
        </p:pic>
        <p:sp>
          <p:nvSpPr>
            <p:cNvPr id="24" name="Rectángulo redondeado 23"/>
            <p:cNvSpPr/>
            <p:nvPr userDrawn="1"/>
          </p:nvSpPr>
          <p:spPr>
            <a:xfrm>
              <a:off x="4143825" y="5735542"/>
              <a:ext cx="253857" cy="2538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180752" y="5767768"/>
              <a:ext cx="180001" cy="180000"/>
            </a:xfrm>
            <a:prstGeom prst="rect">
              <a:avLst/>
            </a:prstGeom>
          </p:spPr>
        </p:pic>
        <p:sp>
          <p:nvSpPr>
            <p:cNvPr id="28" name="Rectángulo redondeado 27"/>
            <p:cNvSpPr/>
            <p:nvPr userDrawn="1"/>
          </p:nvSpPr>
          <p:spPr>
            <a:xfrm>
              <a:off x="4431520" y="5735542"/>
              <a:ext cx="253857" cy="2538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Imagen 28"/>
            <p:cNvPicPr>
              <a:picLocks noChangeAspect="1"/>
            </p:cNvPicPr>
            <p:nvPr userDrawn="1"/>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35588" y="5740017"/>
              <a:ext cx="245721" cy="245720"/>
            </a:xfrm>
            <a:prstGeom prst="rect">
              <a:avLst/>
            </a:prstGeom>
          </p:spPr>
        </p:pic>
        <p:sp>
          <p:nvSpPr>
            <p:cNvPr id="30" name="Rectángulo redondeado 29"/>
            <p:cNvSpPr/>
            <p:nvPr userDrawn="1"/>
          </p:nvSpPr>
          <p:spPr>
            <a:xfrm>
              <a:off x="5010898" y="5735542"/>
              <a:ext cx="253857" cy="2538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Imagen 30"/>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03971" y="5718635"/>
              <a:ext cx="267103" cy="267102"/>
            </a:xfrm>
            <a:prstGeom prst="rect">
              <a:avLst/>
            </a:prstGeom>
          </p:spPr>
        </p:pic>
      </p:grpSp>
    </p:spTree>
    <p:extLst>
      <p:ext uri="{BB962C8B-B14F-4D97-AF65-F5344CB8AC3E}">
        <p14:creationId xmlns:p14="http://schemas.microsoft.com/office/powerpoint/2010/main" val="367815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8200" y="365125"/>
            <a:ext cx="8918575" cy="1325563"/>
          </a:xfrm>
        </p:spPr>
        <p:txBody>
          <a:bodyPr/>
          <a:lstStyle>
            <a:lvl1pPr>
              <a:defRPr/>
            </a:lvl1pPr>
          </a:lstStyle>
          <a:p>
            <a:r>
              <a:rPr lang="es-ES"/>
              <a:t>Agenda</a:t>
            </a:r>
          </a:p>
        </p:txBody>
      </p:sp>
      <p:sp>
        <p:nvSpPr>
          <p:cNvPr id="3" name="Marcador de fecha 2"/>
          <p:cNvSpPr>
            <a:spLocks noGrp="1"/>
          </p:cNvSpPr>
          <p:nvPr>
            <p:ph type="dt" sz="half" idx="10"/>
          </p:nvPr>
        </p:nvSpPr>
        <p:spPr/>
        <p:txBody>
          <a:bodyPr/>
          <a:lstStyle/>
          <a:p>
            <a:fld id="{E1E7B302-6B9C-4AA0-A611-21ABD157CDBA}" type="datetimeFigureOut">
              <a:rPr lang="es-ES" smtClean="0"/>
              <a:t>10/02/2022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B9BCCBE-ED99-4192-B7F7-2F573D6EF204}" type="slidenum">
              <a:rPr lang="es-ES" smtClean="0"/>
              <a:t>‹Nº›</a:t>
            </a:fld>
            <a:endParaRPr lang="es-ES"/>
          </a:p>
        </p:txBody>
      </p:sp>
      <p:sp>
        <p:nvSpPr>
          <p:cNvPr id="7" name="Marcador de texto 6"/>
          <p:cNvSpPr>
            <a:spLocks noGrp="1"/>
          </p:cNvSpPr>
          <p:nvPr>
            <p:ph type="body" sz="quarter" idx="13"/>
          </p:nvPr>
        </p:nvSpPr>
        <p:spPr>
          <a:xfrm>
            <a:off x="838200" y="1927225"/>
            <a:ext cx="8918575" cy="4081463"/>
          </a:xfrm>
        </p:spPr>
        <p:txBody>
          <a:bodyPr/>
          <a:lstStyle>
            <a:lvl1pPr marL="514350" indent="-514350">
              <a:lnSpc>
                <a:spcPct val="100000"/>
              </a:lnSpc>
              <a:spcAft>
                <a:spcPts val="600"/>
              </a:spcAft>
              <a:buClr>
                <a:schemeClr val="accent1"/>
              </a:buClr>
              <a:buFont typeface="+mj-lt"/>
              <a:buAutoNum type="arabicPeriod"/>
              <a:defRPr/>
            </a:lvl1pPr>
            <a:lvl2pPr marL="914400" indent="-457200">
              <a:lnSpc>
                <a:spcPct val="100000"/>
              </a:lnSpc>
              <a:spcAft>
                <a:spcPts val="600"/>
              </a:spcAft>
              <a:buClr>
                <a:schemeClr val="accent1"/>
              </a:buClr>
              <a:buFont typeface="+mj-lt"/>
              <a:buAutoNum type="arabicPeriod"/>
              <a:defRPr/>
            </a:lvl2pPr>
            <a:lvl3pPr marL="1371600" indent="-457200">
              <a:lnSpc>
                <a:spcPct val="100000"/>
              </a:lnSpc>
              <a:spcAft>
                <a:spcPts val="600"/>
              </a:spcAft>
              <a:buClr>
                <a:schemeClr val="accent1"/>
              </a:buClr>
              <a:buFont typeface="+mj-lt"/>
              <a:buAutoNum type="arabicPeriod"/>
              <a:defRPr/>
            </a:lvl3pPr>
            <a:lvl4pPr marL="1714500" indent="-342900">
              <a:lnSpc>
                <a:spcPct val="100000"/>
              </a:lnSpc>
              <a:spcAft>
                <a:spcPts val="600"/>
              </a:spcAft>
              <a:buClr>
                <a:schemeClr val="accent1"/>
              </a:buClr>
              <a:buFont typeface="+mj-lt"/>
              <a:buAutoNum type="arabicPeriod"/>
              <a:defRPr/>
            </a:lvl4pPr>
            <a:lvl5pPr marL="2171700" indent="-342900">
              <a:lnSpc>
                <a:spcPct val="100000"/>
              </a:lnSpc>
              <a:spcAft>
                <a:spcPts val="600"/>
              </a:spcAft>
              <a:buClr>
                <a:schemeClr val="accent1"/>
              </a:buClr>
              <a:buFont typeface="+mj-lt"/>
              <a:buAutoNum type="arabicPeriod"/>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2989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9" name="Rectángulo 8"/>
          <p:cNvSpPr/>
          <p:nvPr userDrawn="1"/>
        </p:nvSpPr>
        <p:spPr>
          <a:xfrm>
            <a:off x="-1" y="0"/>
            <a:ext cx="6107999" cy="6858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a:p>
        </p:txBody>
      </p:sp>
      <p:pic>
        <p:nvPicPr>
          <p:cNvPr id="34" name="Imagen 33"/>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32799" b="27970"/>
          <a:stretch/>
        </p:blipFill>
        <p:spPr>
          <a:xfrm>
            <a:off x="0" y="3830563"/>
            <a:ext cx="2824480" cy="3027438"/>
          </a:xfrm>
          <a:prstGeom prst="rect">
            <a:avLst/>
          </a:prstGeom>
        </p:spPr>
      </p:pic>
      <p:sp>
        <p:nvSpPr>
          <p:cNvPr id="8" name="Rectángulo 7"/>
          <p:cNvSpPr/>
          <p:nvPr userDrawn="1"/>
        </p:nvSpPr>
        <p:spPr>
          <a:xfrm rot="10800000">
            <a:off x="6107999" y="0"/>
            <a:ext cx="6084000" cy="6858000"/>
          </a:xfrm>
          <a:prstGeom prst="rect">
            <a:avLst/>
          </a:prstGeom>
          <a:solidFill>
            <a:schemeClr val="bg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fecha 2"/>
          <p:cNvSpPr>
            <a:spLocks noGrp="1"/>
          </p:cNvSpPr>
          <p:nvPr>
            <p:ph type="dt" sz="half" idx="10"/>
          </p:nvPr>
        </p:nvSpPr>
        <p:spPr/>
        <p:txBody>
          <a:bodyPr/>
          <a:lstStyle/>
          <a:p>
            <a:fld id="{E1E7B302-6B9C-4AA0-A611-21ABD157CDBA}" type="datetimeFigureOut">
              <a:rPr lang="es-ES" smtClean="0"/>
              <a:t>10/02/2022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B9BCCBE-ED99-4192-B7F7-2F573D6EF204}" type="slidenum">
              <a:rPr lang="es-ES" smtClean="0"/>
              <a:t>‹Nº›</a:t>
            </a:fld>
            <a:endParaRPr lang="es-ES"/>
          </a:p>
        </p:txBody>
      </p:sp>
      <p:sp>
        <p:nvSpPr>
          <p:cNvPr id="7" name="Marcador de texto 6"/>
          <p:cNvSpPr>
            <a:spLocks noGrp="1"/>
          </p:cNvSpPr>
          <p:nvPr>
            <p:ph type="body" sz="quarter" idx="13"/>
          </p:nvPr>
        </p:nvSpPr>
        <p:spPr>
          <a:xfrm>
            <a:off x="6350000" y="904241"/>
            <a:ext cx="5212080" cy="5104448"/>
          </a:xfrm>
        </p:spPr>
        <p:txBody>
          <a:bodyPr>
            <a:normAutofit/>
          </a:bodyPr>
          <a:lstStyle>
            <a:lvl1pPr marL="514350" indent="-514350">
              <a:lnSpc>
                <a:spcPct val="100000"/>
              </a:lnSpc>
              <a:spcAft>
                <a:spcPts val="600"/>
              </a:spcAft>
              <a:buClr>
                <a:schemeClr val="accent1"/>
              </a:buClr>
              <a:buFont typeface="+mj-lt"/>
              <a:buAutoNum type="arabicPeriod"/>
              <a:defRPr sz="2400">
                <a:solidFill>
                  <a:schemeClr val="accent6"/>
                </a:solidFill>
                <a:latin typeface="+mj-lt"/>
              </a:defRPr>
            </a:lvl1pPr>
            <a:lvl2pPr marL="914400" indent="-457200">
              <a:lnSpc>
                <a:spcPct val="100000"/>
              </a:lnSpc>
              <a:spcAft>
                <a:spcPts val="600"/>
              </a:spcAft>
              <a:buClr>
                <a:schemeClr val="accent1"/>
              </a:buClr>
              <a:buFont typeface="+mj-lt"/>
              <a:buAutoNum type="arabicPeriod"/>
              <a:defRPr sz="2000">
                <a:solidFill>
                  <a:schemeClr val="accent6"/>
                </a:solidFill>
                <a:latin typeface="+mj-lt"/>
              </a:defRPr>
            </a:lvl2pPr>
            <a:lvl3pPr marL="1371600" indent="-457200">
              <a:lnSpc>
                <a:spcPct val="100000"/>
              </a:lnSpc>
              <a:spcAft>
                <a:spcPts val="600"/>
              </a:spcAft>
              <a:buClr>
                <a:schemeClr val="accent1"/>
              </a:buClr>
              <a:buFont typeface="+mj-lt"/>
              <a:buAutoNum type="arabicPeriod"/>
              <a:defRPr sz="1800">
                <a:solidFill>
                  <a:schemeClr val="accent6"/>
                </a:solidFill>
                <a:latin typeface="+mj-lt"/>
              </a:defRPr>
            </a:lvl3pPr>
            <a:lvl4pPr marL="1714500" indent="-342900">
              <a:lnSpc>
                <a:spcPct val="100000"/>
              </a:lnSpc>
              <a:spcAft>
                <a:spcPts val="600"/>
              </a:spcAft>
              <a:buClr>
                <a:schemeClr val="accent1"/>
              </a:buClr>
              <a:buFont typeface="+mj-lt"/>
              <a:buAutoNum type="arabicPeriod"/>
              <a:defRPr sz="1600">
                <a:solidFill>
                  <a:schemeClr val="accent6"/>
                </a:solidFill>
                <a:latin typeface="+mj-lt"/>
              </a:defRPr>
            </a:lvl4pPr>
            <a:lvl5pPr marL="2171700" indent="-342900">
              <a:lnSpc>
                <a:spcPct val="100000"/>
              </a:lnSpc>
              <a:spcAft>
                <a:spcPts val="600"/>
              </a:spcAft>
              <a:buClr>
                <a:schemeClr val="accent1"/>
              </a:buClr>
              <a:buFont typeface="+mj-lt"/>
              <a:buAutoNum type="arabicPeriod"/>
              <a:defRPr sz="1600">
                <a:solidFill>
                  <a:schemeClr val="accent6"/>
                </a:solidFill>
                <a:latin typeface="+mj-lt"/>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p:cNvSpPr>
            <a:spLocks noGrp="1"/>
          </p:cNvSpPr>
          <p:nvPr>
            <p:ph type="title" hasCustomPrompt="1"/>
          </p:nvPr>
        </p:nvSpPr>
        <p:spPr>
          <a:xfrm>
            <a:off x="77375" y="899350"/>
            <a:ext cx="5953245" cy="1325563"/>
          </a:xfrm>
        </p:spPr>
        <p:txBody>
          <a:bodyPr/>
          <a:lstStyle>
            <a:lvl1pPr algn="ctr">
              <a:defRPr b="1">
                <a:solidFill>
                  <a:schemeClr val="bg1"/>
                </a:solidFill>
                <a:latin typeface="+mn-lt"/>
              </a:defRPr>
            </a:lvl1pPr>
          </a:lstStyle>
          <a:p>
            <a:r>
              <a:rPr lang="es-ES"/>
              <a:t>Agenda</a:t>
            </a:r>
          </a:p>
        </p:txBody>
      </p:sp>
    </p:spTree>
    <p:extLst>
      <p:ext uri="{BB962C8B-B14F-4D97-AF65-F5344CB8AC3E}">
        <p14:creationId xmlns:p14="http://schemas.microsoft.com/office/powerpoint/2010/main" val="286626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526853" y="1106351"/>
            <a:ext cx="9144000" cy="429198"/>
          </a:xfrm>
        </p:spPr>
        <p:txBody>
          <a:bodyPr>
            <a:normAutofit/>
          </a:bodyPr>
          <a:lstStyle>
            <a:lvl1pPr marL="0" indent="0" algn="l">
              <a:buNone/>
              <a:defRPr sz="20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2" name="Título 1"/>
          <p:cNvSpPr>
            <a:spLocks noGrp="1"/>
          </p:cNvSpPr>
          <p:nvPr>
            <p:ph type="ctrTitle"/>
          </p:nvPr>
        </p:nvSpPr>
        <p:spPr>
          <a:xfrm>
            <a:off x="526854" y="518643"/>
            <a:ext cx="10003985" cy="631977"/>
          </a:xfrm>
        </p:spPr>
        <p:txBody>
          <a:bodyPr anchor="b">
            <a:normAutofit/>
          </a:bodyPr>
          <a:lstStyle>
            <a:lvl1pPr algn="l">
              <a:defRPr sz="3600">
                <a:solidFill>
                  <a:schemeClr val="accent1"/>
                </a:solidFill>
                <a:latin typeface="+mj-lt"/>
              </a:defRPr>
            </a:lvl1pPr>
          </a:lstStyle>
          <a:p>
            <a:r>
              <a:rPr lang="es-ES"/>
              <a:t>Haga clic para modificar el estilo de título del patrón</a:t>
            </a:r>
          </a:p>
        </p:txBody>
      </p:sp>
      <p:sp>
        <p:nvSpPr>
          <p:cNvPr id="4" name="Marcador de fecha 3"/>
          <p:cNvSpPr>
            <a:spLocks noGrp="1"/>
          </p:cNvSpPr>
          <p:nvPr>
            <p:ph type="dt" sz="half" idx="10"/>
          </p:nvPr>
        </p:nvSpPr>
        <p:spPr/>
        <p:txBody>
          <a:bodyPr/>
          <a:lstStyle/>
          <a:p>
            <a:fld id="{E1E7B302-6B9C-4AA0-A611-21ABD157CDBA}" type="datetimeFigureOut">
              <a:rPr lang="es-ES" smtClean="0"/>
              <a:t>10/02/2022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B9BCCBE-ED99-4192-B7F7-2F573D6EF204}" type="slidenum">
              <a:rPr lang="es-ES" smtClean="0"/>
              <a:t>‹Nº›</a:t>
            </a:fld>
            <a:endParaRPr lang="es-ES"/>
          </a:p>
        </p:txBody>
      </p:sp>
      <p:sp>
        <p:nvSpPr>
          <p:cNvPr id="7" name="Marcador de texto 7"/>
          <p:cNvSpPr>
            <a:spLocks noGrp="1"/>
          </p:cNvSpPr>
          <p:nvPr>
            <p:ph type="body" sz="quarter" idx="13"/>
          </p:nvPr>
        </p:nvSpPr>
        <p:spPr>
          <a:xfrm>
            <a:off x="527050" y="1976438"/>
            <a:ext cx="10004425" cy="4000500"/>
          </a:xfrm>
        </p:spPr>
        <p:txBody>
          <a:bodyPr/>
          <a:lstStyle>
            <a:lvl1pPr>
              <a:buClr>
                <a:schemeClr val="accent1"/>
              </a:buClr>
              <a:defRPr>
                <a:latin typeface="+mj-lt"/>
              </a:defRPr>
            </a:lvl1pPr>
            <a:lvl2pPr>
              <a:buClr>
                <a:schemeClr val="accent1"/>
              </a:buClr>
              <a:defRPr>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64784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11" name="Marcador de posición de imagen 10"/>
          <p:cNvSpPr>
            <a:spLocks noGrp="1"/>
          </p:cNvSpPr>
          <p:nvPr>
            <p:ph type="pic" sz="quarter" idx="14"/>
          </p:nvPr>
        </p:nvSpPr>
        <p:spPr>
          <a:xfrm>
            <a:off x="6238755" y="0"/>
            <a:ext cx="5953246" cy="6858000"/>
          </a:xfrm>
        </p:spPr>
        <p:txBody>
          <a:bodyPr/>
          <a:lstStyle>
            <a:lvl1pPr marL="0" indent="0" algn="ctr">
              <a:buNone/>
              <a:defRPr/>
            </a:lvl1pPr>
          </a:lstStyle>
          <a:p>
            <a:endParaRPr lang="es-ES"/>
          </a:p>
        </p:txBody>
      </p:sp>
      <p:sp>
        <p:nvSpPr>
          <p:cNvPr id="7" name="Rectángulo 6"/>
          <p:cNvSpPr/>
          <p:nvPr userDrawn="1"/>
        </p:nvSpPr>
        <p:spPr>
          <a:xfrm>
            <a:off x="-1" y="0"/>
            <a:ext cx="6238755" cy="6858000"/>
          </a:xfrm>
          <a:prstGeom prst="rect">
            <a:avLst/>
          </a:prstGeom>
          <a:solidFill>
            <a:schemeClr val="bg1"/>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Marcador de fecha 3"/>
          <p:cNvSpPr>
            <a:spLocks noGrp="1"/>
          </p:cNvSpPr>
          <p:nvPr>
            <p:ph type="dt" sz="half" idx="10"/>
          </p:nvPr>
        </p:nvSpPr>
        <p:spPr/>
        <p:txBody>
          <a:bodyPr/>
          <a:lstStyle/>
          <a:p>
            <a:fld id="{E1E7B302-6B9C-4AA0-A611-21ABD157CDBA}" type="datetimeFigureOut">
              <a:rPr lang="es-ES" smtClean="0"/>
              <a:t>10/02/2022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B9BCCBE-ED99-4192-B7F7-2F573D6EF204}" type="slidenum">
              <a:rPr lang="es-ES" smtClean="0"/>
              <a:t>‹Nº›</a:t>
            </a:fld>
            <a:endParaRPr lang="es-ES"/>
          </a:p>
        </p:txBody>
      </p:sp>
      <p:sp>
        <p:nvSpPr>
          <p:cNvPr id="16" name="Subtítulo 2"/>
          <p:cNvSpPr>
            <a:spLocks noGrp="1"/>
          </p:cNvSpPr>
          <p:nvPr>
            <p:ph type="subTitle" idx="1" hasCustomPrompt="1"/>
          </p:nvPr>
        </p:nvSpPr>
        <p:spPr>
          <a:xfrm>
            <a:off x="526853" y="1106351"/>
            <a:ext cx="4730947" cy="429198"/>
          </a:xfrm>
        </p:spPr>
        <p:txBody>
          <a:bodyPr>
            <a:normAutofit/>
          </a:bodyPr>
          <a:lstStyle>
            <a:lvl1pPr marL="0" indent="0" algn="l">
              <a:buNone/>
              <a:defRPr sz="20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a:t>
            </a:r>
          </a:p>
        </p:txBody>
      </p:sp>
      <p:sp>
        <p:nvSpPr>
          <p:cNvPr id="17" name="Título 1"/>
          <p:cNvSpPr>
            <a:spLocks noGrp="1"/>
          </p:cNvSpPr>
          <p:nvPr>
            <p:ph type="ctrTitle"/>
          </p:nvPr>
        </p:nvSpPr>
        <p:spPr>
          <a:xfrm>
            <a:off x="526855" y="518643"/>
            <a:ext cx="4730945" cy="631977"/>
          </a:xfrm>
        </p:spPr>
        <p:txBody>
          <a:bodyPr anchor="b">
            <a:normAutofit/>
          </a:bodyPr>
          <a:lstStyle>
            <a:lvl1pPr algn="l">
              <a:defRPr sz="3600">
                <a:solidFill>
                  <a:schemeClr val="accent1"/>
                </a:solidFill>
                <a:latin typeface="+mj-lt"/>
              </a:defRPr>
            </a:lvl1pPr>
          </a:lstStyle>
          <a:p>
            <a:r>
              <a:rPr lang="es-ES"/>
              <a:t>Haga clic para modificar</a:t>
            </a:r>
          </a:p>
        </p:txBody>
      </p:sp>
      <p:sp>
        <p:nvSpPr>
          <p:cNvPr id="18" name="Marcador de texto 7"/>
          <p:cNvSpPr>
            <a:spLocks noGrp="1"/>
          </p:cNvSpPr>
          <p:nvPr>
            <p:ph type="body" sz="quarter" idx="13"/>
          </p:nvPr>
        </p:nvSpPr>
        <p:spPr>
          <a:xfrm>
            <a:off x="526853" y="1970921"/>
            <a:ext cx="4730750" cy="4000500"/>
          </a:xfrm>
        </p:spPr>
        <p:txBody>
          <a:bodyPr>
            <a:normAutofit/>
          </a:bodyPr>
          <a:lstStyle>
            <a:lvl1pPr>
              <a:buClr>
                <a:schemeClr val="accent1"/>
              </a:buClr>
              <a:defRPr sz="2400">
                <a:latin typeface="+mj-lt"/>
              </a:defRPr>
            </a:lvl1pPr>
            <a:lvl2pPr>
              <a:buClr>
                <a:schemeClr val="accent1"/>
              </a:buClr>
              <a:defRPr sz="2000">
                <a:latin typeface="+mj-lt"/>
              </a:defRPr>
            </a:lvl2pPr>
            <a:lvl3pPr>
              <a:buClr>
                <a:schemeClr val="accent1"/>
              </a:buClr>
              <a:defRPr sz="1800">
                <a:latin typeface="+mj-lt"/>
              </a:defRPr>
            </a:lvl3pPr>
            <a:lvl4pPr>
              <a:buClr>
                <a:schemeClr val="accent1"/>
              </a:buClr>
              <a:defRPr sz="1600">
                <a:latin typeface="+mj-lt"/>
              </a:defRPr>
            </a:lvl4pPr>
            <a:lvl5pPr>
              <a:buClr>
                <a:schemeClr val="accent1"/>
              </a:buClr>
              <a:defRPr sz="1600">
                <a:latin typeface="+mj-lt"/>
              </a:defRPr>
            </a:lvl5pPr>
          </a:lstStyle>
          <a:p>
            <a:pPr lvl="0"/>
            <a:r>
              <a:rPr lang="es-ES"/>
              <a:t>Editar el estilo de texto </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61183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526853" y="1106351"/>
            <a:ext cx="9144000" cy="429198"/>
          </a:xfrm>
        </p:spPr>
        <p:txBody>
          <a:bodyPr>
            <a:normAutofit/>
          </a:bodyPr>
          <a:lstStyle>
            <a:lvl1pPr marL="0" indent="0" algn="l">
              <a:buNone/>
              <a:defRPr sz="20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2" name="Título 1"/>
          <p:cNvSpPr>
            <a:spLocks noGrp="1"/>
          </p:cNvSpPr>
          <p:nvPr>
            <p:ph type="ctrTitle"/>
          </p:nvPr>
        </p:nvSpPr>
        <p:spPr>
          <a:xfrm>
            <a:off x="526854" y="518643"/>
            <a:ext cx="10003985" cy="631977"/>
          </a:xfrm>
        </p:spPr>
        <p:txBody>
          <a:bodyPr anchor="b">
            <a:normAutofit/>
          </a:bodyPr>
          <a:lstStyle>
            <a:lvl1pPr algn="l">
              <a:defRPr sz="3600">
                <a:solidFill>
                  <a:schemeClr val="accent1"/>
                </a:solidFill>
                <a:latin typeface="+mj-lt"/>
              </a:defRPr>
            </a:lvl1pPr>
          </a:lstStyle>
          <a:p>
            <a:r>
              <a:rPr lang="es-ES"/>
              <a:t>Haga clic para modificar el estilo de título del patrón</a:t>
            </a:r>
          </a:p>
        </p:txBody>
      </p:sp>
      <p:sp>
        <p:nvSpPr>
          <p:cNvPr id="4" name="Marcador de fecha 3"/>
          <p:cNvSpPr>
            <a:spLocks noGrp="1"/>
          </p:cNvSpPr>
          <p:nvPr>
            <p:ph type="dt" sz="half" idx="10"/>
          </p:nvPr>
        </p:nvSpPr>
        <p:spPr/>
        <p:txBody>
          <a:bodyPr/>
          <a:lstStyle/>
          <a:p>
            <a:fld id="{E1E7B302-6B9C-4AA0-A611-21ABD157CDBA}" type="datetimeFigureOut">
              <a:rPr lang="es-ES" smtClean="0"/>
              <a:t>10/02/2022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B9BCCBE-ED99-4192-B7F7-2F573D6EF204}" type="slidenum">
              <a:rPr lang="es-ES" smtClean="0"/>
              <a:t>‹Nº›</a:t>
            </a:fld>
            <a:endParaRPr lang="es-ES"/>
          </a:p>
        </p:txBody>
      </p:sp>
      <p:sp>
        <p:nvSpPr>
          <p:cNvPr id="8" name="Marcador de texto 7"/>
          <p:cNvSpPr>
            <a:spLocks noGrp="1"/>
          </p:cNvSpPr>
          <p:nvPr>
            <p:ph type="body" sz="quarter" idx="13"/>
          </p:nvPr>
        </p:nvSpPr>
        <p:spPr>
          <a:xfrm>
            <a:off x="526853" y="2804160"/>
            <a:ext cx="3272988" cy="2867978"/>
          </a:xfrm>
        </p:spPr>
        <p:txBody>
          <a:bodyPr>
            <a:normAutofit/>
          </a:bodyPr>
          <a:lstStyle>
            <a:lvl1pPr marL="0" indent="0">
              <a:buClr>
                <a:schemeClr val="accent1"/>
              </a:buClr>
              <a:buNone/>
              <a:defRPr sz="1800">
                <a:latin typeface="+mj-lt"/>
              </a:defRPr>
            </a:lvl1pPr>
            <a:lvl2pPr marL="457200" indent="0">
              <a:buClr>
                <a:schemeClr val="accent1"/>
              </a:buClr>
              <a:buNone/>
              <a:defRPr sz="1800"/>
            </a:lvl2pPr>
            <a:lvl3pPr marL="914400" indent="0">
              <a:buClr>
                <a:schemeClr val="accent1"/>
              </a:buClr>
              <a:buNone/>
              <a:defRPr sz="1800"/>
            </a:lvl3pPr>
            <a:lvl4pPr marL="1371600" indent="0">
              <a:buClr>
                <a:schemeClr val="accent1"/>
              </a:buClr>
              <a:buNone/>
              <a:defRPr sz="1800"/>
            </a:lvl4pPr>
            <a:lvl5pPr marL="1828800" indent="0">
              <a:buClr>
                <a:schemeClr val="accent1"/>
              </a:buClr>
              <a:buNone/>
              <a:defRPr sz="1800"/>
            </a:lvl5pPr>
          </a:lstStyle>
          <a:p>
            <a:pPr lvl="0"/>
            <a:r>
              <a:rPr lang="es-ES"/>
              <a:t>Editar el estilo de texto del patrón</a:t>
            </a:r>
          </a:p>
          <a:p>
            <a:pPr lvl="0"/>
            <a:r>
              <a:rPr lang="es-ES"/>
              <a:t>Segundo nivel</a:t>
            </a:r>
          </a:p>
          <a:p>
            <a:pPr lvl="0"/>
            <a:r>
              <a:rPr lang="es-ES"/>
              <a:t>Tercer nivel</a:t>
            </a:r>
          </a:p>
          <a:p>
            <a:pPr lvl="0"/>
            <a:r>
              <a:rPr lang="es-ES"/>
              <a:t>Cuarto nivel</a:t>
            </a:r>
          </a:p>
          <a:p>
            <a:pPr lvl="0"/>
            <a:r>
              <a:rPr lang="es-ES"/>
              <a:t>Quinto nivel</a:t>
            </a:r>
          </a:p>
        </p:txBody>
      </p:sp>
      <p:sp>
        <p:nvSpPr>
          <p:cNvPr id="9" name="Marcador de texto 7"/>
          <p:cNvSpPr>
            <a:spLocks noGrp="1"/>
          </p:cNvSpPr>
          <p:nvPr>
            <p:ph type="body" sz="quarter" idx="14"/>
          </p:nvPr>
        </p:nvSpPr>
        <p:spPr>
          <a:xfrm>
            <a:off x="4459506" y="2804160"/>
            <a:ext cx="3272988" cy="2867978"/>
          </a:xfrm>
        </p:spPr>
        <p:txBody>
          <a:bodyPr>
            <a:normAutofit/>
          </a:bodyPr>
          <a:lstStyle>
            <a:lvl1pPr marL="0" indent="0">
              <a:buClr>
                <a:schemeClr val="accent1"/>
              </a:buClr>
              <a:buNone/>
              <a:defRPr sz="1800">
                <a:latin typeface="+mj-lt"/>
              </a:defRPr>
            </a:lvl1pPr>
            <a:lvl2pPr marL="457200" indent="0">
              <a:buClr>
                <a:schemeClr val="accent1"/>
              </a:buClr>
              <a:buNone/>
              <a:defRPr sz="1800"/>
            </a:lvl2pPr>
            <a:lvl3pPr marL="914400" indent="0">
              <a:buClr>
                <a:schemeClr val="accent1"/>
              </a:buClr>
              <a:buNone/>
              <a:defRPr sz="1800"/>
            </a:lvl3pPr>
            <a:lvl4pPr marL="1371600" indent="0">
              <a:buClr>
                <a:schemeClr val="accent1"/>
              </a:buClr>
              <a:buNone/>
              <a:defRPr sz="1800"/>
            </a:lvl4pPr>
            <a:lvl5pPr marL="1828800" indent="0">
              <a:buClr>
                <a:schemeClr val="accent1"/>
              </a:buClr>
              <a:buNone/>
              <a:defRPr sz="1800"/>
            </a:lvl5pPr>
          </a:lstStyle>
          <a:p>
            <a:pPr lvl="0"/>
            <a:r>
              <a:rPr lang="es-ES"/>
              <a:t>Editar el estilo de texto del patrón</a:t>
            </a:r>
          </a:p>
          <a:p>
            <a:pPr lvl="0"/>
            <a:r>
              <a:rPr lang="es-ES"/>
              <a:t>Segundo nivel</a:t>
            </a:r>
          </a:p>
          <a:p>
            <a:pPr lvl="0"/>
            <a:r>
              <a:rPr lang="es-ES"/>
              <a:t>Tercer nivel</a:t>
            </a:r>
          </a:p>
          <a:p>
            <a:pPr lvl="0"/>
            <a:r>
              <a:rPr lang="es-ES"/>
              <a:t>Cuarto nivel</a:t>
            </a:r>
          </a:p>
          <a:p>
            <a:pPr lvl="0"/>
            <a:r>
              <a:rPr lang="es-ES"/>
              <a:t>Quinto nivel</a:t>
            </a:r>
          </a:p>
        </p:txBody>
      </p:sp>
      <p:sp>
        <p:nvSpPr>
          <p:cNvPr id="10" name="Marcador de texto 7"/>
          <p:cNvSpPr>
            <a:spLocks noGrp="1"/>
          </p:cNvSpPr>
          <p:nvPr>
            <p:ph type="body" sz="quarter" idx="15"/>
          </p:nvPr>
        </p:nvSpPr>
        <p:spPr>
          <a:xfrm>
            <a:off x="8400853" y="2804160"/>
            <a:ext cx="3272988" cy="2867978"/>
          </a:xfrm>
        </p:spPr>
        <p:txBody>
          <a:bodyPr>
            <a:normAutofit/>
          </a:bodyPr>
          <a:lstStyle>
            <a:lvl1pPr marL="0" indent="0">
              <a:buClr>
                <a:schemeClr val="accent1"/>
              </a:buClr>
              <a:buNone/>
              <a:defRPr sz="1800">
                <a:latin typeface="+mj-lt"/>
              </a:defRPr>
            </a:lvl1pPr>
            <a:lvl2pPr marL="457200" indent="0">
              <a:buClr>
                <a:schemeClr val="accent1"/>
              </a:buClr>
              <a:buNone/>
              <a:defRPr sz="1800"/>
            </a:lvl2pPr>
            <a:lvl3pPr marL="914400" indent="0">
              <a:buClr>
                <a:schemeClr val="accent1"/>
              </a:buClr>
              <a:buNone/>
              <a:defRPr sz="1800"/>
            </a:lvl3pPr>
            <a:lvl4pPr marL="1371600" indent="0">
              <a:buClr>
                <a:schemeClr val="accent1"/>
              </a:buClr>
              <a:buNone/>
              <a:defRPr sz="1800"/>
            </a:lvl4pPr>
            <a:lvl5pPr marL="1828800" indent="0">
              <a:buClr>
                <a:schemeClr val="accent1"/>
              </a:buClr>
              <a:buNone/>
              <a:defRPr sz="1800"/>
            </a:lvl5pPr>
          </a:lstStyle>
          <a:p>
            <a:pPr lvl="0"/>
            <a:r>
              <a:rPr lang="es-ES"/>
              <a:t>Editar el estilo de texto del patrón</a:t>
            </a:r>
          </a:p>
          <a:p>
            <a:pPr lvl="0"/>
            <a:r>
              <a:rPr lang="es-ES"/>
              <a:t>Segundo nivel</a:t>
            </a:r>
          </a:p>
          <a:p>
            <a:pPr lvl="0"/>
            <a:r>
              <a:rPr lang="es-ES"/>
              <a:t>Tercer nivel</a:t>
            </a:r>
          </a:p>
          <a:p>
            <a:pPr lvl="0"/>
            <a:r>
              <a:rPr lang="es-ES"/>
              <a:t>Cuarto nivel</a:t>
            </a:r>
          </a:p>
          <a:p>
            <a:pPr lvl="0"/>
            <a:r>
              <a:rPr lang="es-ES"/>
              <a:t>Quinto nivel</a:t>
            </a:r>
          </a:p>
        </p:txBody>
      </p:sp>
      <p:sp>
        <p:nvSpPr>
          <p:cNvPr id="11" name="Marcador de texto 10"/>
          <p:cNvSpPr>
            <a:spLocks noGrp="1"/>
          </p:cNvSpPr>
          <p:nvPr>
            <p:ph type="body" sz="quarter" idx="16" hasCustomPrompt="1"/>
          </p:nvPr>
        </p:nvSpPr>
        <p:spPr>
          <a:xfrm>
            <a:off x="527050" y="2372202"/>
            <a:ext cx="3054350" cy="417512"/>
          </a:xfrm>
        </p:spPr>
        <p:txBody>
          <a:bodyPr>
            <a:noAutofit/>
          </a:bodyPr>
          <a:lstStyle>
            <a:lvl1pPr marL="0" indent="0">
              <a:buNone/>
              <a:defRPr sz="2400" b="1" baseline="0">
                <a:solidFill>
                  <a:schemeClr val="accent6"/>
                </a:solidFill>
              </a:defRPr>
            </a:lvl1pPr>
          </a:lstStyle>
          <a:p>
            <a:pPr lvl="0"/>
            <a:r>
              <a:rPr lang="es-ES"/>
              <a:t>TÍTULO TEXTO 1</a:t>
            </a:r>
          </a:p>
        </p:txBody>
      </p:sp>
      <p:sp>
        <p:nvSpPr>
          <p:cNvPr id="12" name="Marcador de texto 10"/>
          <p:cNvSpPr>
            <a:spLocks noGrp="1"/>
          </p:cNvSpPr>
          <p:nvPr>
            <p:ph type="body" sz="quarter" idx="17" hasCustomPrompt="1"/>
          </p:nvPr>
        </p:nvSpPr>
        <p:spPr>
          <a:xfrm>
            <a:off x="4459506" y="2372202"/>
            <a:ext cx="3054350" cy="417512"/>
          </a:xfrm>
        </p:spPr>
        <p:txBody>
          <a:bodyPr>
            <a:noAutofit/>
          </a:bodyPr>
          <a:lstStyle>
            <a:lvl1pPr marL="0" indent="0">
              <a:buNone/>
              <a:defRPr sz="2400" b="1" baseline="0">
                <a:solidFill>
                  <a:schemeClr val="accent6"/>
                </a:solidFill>
              </a:defRPr>
            </a:lvl1pPr>
          </a:lstStyle>
          <a:p>
            <a:pPr lvl="0"/>
            <a:r>
              <a:rPr lang="es-ES"/>
              <a:t>TÍTULO TEXTO 2</a:t>
            </a:r>
          </a:p>
        </p:txBody>
      </p:sp>
      <p:sp>
        <p:nvSpPr>
          <p:cNvPr id="13" name="Marcador de texto 10"/>
          <p:cNvSpPr>
            <a:spLocks noGrp="1"/>
          </p:cNvSpPr>
          <p:nvPr>
            <p:ph type="body" sz="quarter" idx="18" hasCustomPrompt="1"/>
          </p:nvPr>
        </p:nvSpPr>
        <p:spPr>
          <a:xfrm>
            <a:off x="8400853" y="2372202"/>
            <a:ext cx="3054350" cy="417512"/>
          </a:xfrm>
        </p:spPr>
        <p:txBody>
          <a:bodyPr>
            <a:noAutofit/>
          </a:bodyPr>
          <a:lstStyle>
            <a:lvl1pPr marL="0" indent="0">
              <a:buNone/>
              <a:defRPr sz="2400" b="1" baseline="0">
                <a:solidFill>
                  <a:schemeClr val="accent6"/>
                </a:solidFill>
              </a:defRPr>
            </a:lvl1pPr>
          </a:lstStyle>
          <a:p>
            <a:pPr lvl="0"/>
            <a:r>
              <a:rPr lang="es-ES"/>
              <a:t>TÍTULO TEXTO 3</a:t>
            </a:r>
          </a:p>
        </p:txBody>
      </p:sp>
    </p:spTree>
    <p:extLst>
      <p:ext uri="{BB962C8B-B14F-4D97-AF65-F5344CB8AC3E}">
        <p14:creationId xmlns:p14="http://schemas.microsoft.com/office/powerpoint/2010/main" val="4221198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p:cNvSpPr/>
          <p:nvPr userDrawn="1"/>
        </p:nvSpPr>
        <p:spPr>
          <a:xfrm>
            <a:off x="1" y="0"/>
            <a:ext cx="12192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sp>
        <p:nvSpPr>
          <p:cNvPr id="3" name="Marcador de texto 2"/>
          <p:cNvSpPr>
            <a:spLocks noGrp="1"/>
          </p:cNvSpPr>
          <p:nvPr>
            <p:ph type="body" idx="1"/>
          </p:nvPr>
        </p:nvSpPr>
        <p:spPr>
          <a:xfrm>
            <a:off x="831850" y="5627077"/>
            <a:ext cx="10515600" cy="462573"/>
          </a:xfrm>
        </p:spPr>
        <p:txBody>
          <a:bodyPr>
            <a:normAutofit/>
          </a:bodyPr>
          <a:lstStyle>
            <a:lvl1pPr marL="0" indent="0">
              <a:buNone/>
              <a:defRPr sz="2000" b="1" i="0">
                <a:solidFill>
                  <a:schemeClr val="accent3"/>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5" name="Título 1"/>
          <p:cNvSpPr>
            <a:spLocks noGrp="1"/>
          </p:cNvSpPr>
          <p:nvPr>
            <p:ph type="title"/>
          </p:nvPr>
        </p:nvSpPr>
        <p:spPr>
          <a:xfrm>
            <a:off x="831850" y="694856"/>
            <a:ext cx="10515600" cy="621480"/>
          </a:xfrm>
        </p:spPr>
        <p:txBody>
          <a:bodyPr anchor="b" anchorCtr="0">
            <a:noAutofit/>
          </a:bodyPr>
          <a:lstStyle>
            <a:lvl1pPr>
              <a:defRPr sz="4000" b="1">
                <a:solidFill>
                  <a:schemeClr val="bg1"/>
                </a:solidFill>
                <a:latin typeface="+mn-lt"/>
              </a:defRPr>
            </a:lvl1pPr>
          </a:lstStyle>
          <a:p>
            <a:r>
              <a:rPr lang="es-ES"/>
              <a:t>Haga clic para modificar el estilo de título</a:t>
            </a:r>
          </a:p>
        </p:txBody>
      </p:sp>
      <p:sp>
        <p:nvSpPr>
          <p:cNvPr id="6" name="Marcador de texto 5"/>
          <p:cNvSpPr>
            <a:spLocks noGrp="1"/>
          </p:cNvSpPr>
          <p:nvPr>
            <p:ph type="body" sz="quarter" idx="10" hasCustomPrompt="1"/>
          </p:nvPr>
        </p:nvSpPr>
        <p:spPr>
          <a:xfrm>
            <a:off x="831850" y="1316038"/>
            <a:ext cx="10515600" cy="965200"/>
          </a:xfrm>
        </p:spPr>
        <p:txBody>
          <a:bodyPr/>
          <a:lstStyle>
            <a:lvl1pPr marL="0" indent="0">
              <a:buNone/>
              <a:defRPr>
                <a:latin typeface="+mn-lt"/>
              </a:defRPr>
            </a:lvl1pPr>
          </a:lstStyle>
          <a:p>
            <a:pPr lvl="0"/>
            <a:r>
              <a:rPr lang="es-ES"/>
              <a:t>Subtítulo</a:t>
            </a:r>
          </a:p>
        </p:txBody>
      </p:sp>
    </p:spTree>
    <p:extLst>
      <p:ext uri="{BB962C8B-B14F-4D97-AF65-F5344CB8AC3E}">
        <p14:creationId xmlns:p14="http://schemas.microsoft.com/office/powerpoint/2010/main" val="2448429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acto">
    <p:spTree>
      <p:nvGrpSpPr>
        <p:cNvPr id="1" name=""/>
        <p:cNvGrpSpPr/>
        <p:nvPr/>
      </p:nvGrpSpPr>
      <p:grpSpPr>
        <a:xfrm>
          <a:off x="0" y="0"/>
          <a:ext cx="0" cy="0"/>
          <a:chOff x="0" y="0"/>
          <a:chExt cx="0" cy="0"/>
        </a:xfrm>
      </p:grpSpPr>
      <p:sp>
        <p:nvSpPr>
          <p:cNvPr id="6" name="Rectángulo 5"/>
          <p:cNvSpPr/>
          <p:nvPr userDrawn="1"/>
        </p:nvSpPr>
        <p:spPr>
          <a:xfrm>
            <a:off x="1" y="-762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solidFill>
            </a:endParaRPr>
          </a:p>
        </p:txBody>
      </p:sp>
      <p:sp>
        <p:nvSpPr>
          <p:cNvPr id="3" name="Marcador de fecha 2"/>
          <p:cNvSpPr>
            <a:spLocks noGrp="1"/>
          </p:cNvSpPr>
          <p:nvPr>
            <p:ph type="dt" sz="half" idx="10"/>
          </p:nvPr>
        </p:nvSpPr>
        <p:spPr/>
        <p:txBody>
          <a:bodyPr/>
          <a:lstStyle/>
          <a:p>
            <a:fld id="{E1E7B302-6B9C-4AA0-A611-21ABD157CDBA}" type="datetimeFigureOut">
              <a:rPr lang="es-ES" smtClean="0"/>
              <a:t>10/02/2022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B9BCCBE-ED99-4192-B7F7-2F573D6EF204}" type="slidenum">
              <a:rPr lang="es-ES" smtClean="0"/>
              <a:t>‹Nº›</a:t>
            </a:fld>
            <a:endParaRPr lang="es-ES"/>
          </a:p>
        </p:txBody>
      </p:sp>
      <p:sp>
        <p:nvSpPr>
          <p:cNvPr id="7" name="Marcador de texto 7"/>
          <p:cNvSpPr>
            <a:spLocks noGrp="1"/>
          </p:cNvSpPr>
          <p:nvPr>
            <p:ph type="body" sz="quarter" idx="13" hasCustomPrompt="1"/>
          </p:nvPr>
        </p:nvSpPr>
        <p:spPr>
          <a:xfrm>
            <a:off x="897250" y="3283344"/>
            <a:ext cx="10515600" cy="522287"/>
          </a:xfrm>
        </p:spPr>
        <p:txBody>
          <a:bodyPr>
            <a:normAutofit/>
          </a:bodyPr>
          <a:lstStyle>
            <a:lvl1pPr marL="0" indent="0">
              <a:buNone/>
              <a:defRPr sz="2200" baseline="0">
                <a:solidFill>
                  <a:schemeClr val="accent6"/>
                </a:solidFill>
              </a:defRPr>
            </a:lvl1pPr>
          </a:lstStyle>
          <a:p>
            <a:pPr lvl="0"/>
            <a:r>
              <a:rPr lang="es-ES"/>
              <a:t>Con esta diapositiva se puede hacer énfasis sobre un concepto, cifra o idea</a:t>
            </a:r>
          </a:p>
        </p:txBody>
      </p:sp>
      <p:sp>
        <p:nvSpPr>
          <p:cNvPr id="8" name="Título 1"/>
          <p:cNvSpPr>
            <a:spLocks noGrp="1"/>
          </p:cNvSpPr>
          <p:nvPr>
            <p:ph type="title" hasCustomPrompt="1"/>
          </p:nvPr>
        </p:nvSpPr>
        <p:spPr>
          <a:xfrm>
            <a:off x="838200" y="2255117"/>
            <a:ext cx="10515600" cy="1325563"/>
          </a:xfrm>
        </p:spPr>
        <p:txBody>
          <a:bodyPr anchor="b" anchorCtr="0">
            <a:noAutofit/>
          </a:bodyPr>
          <a:lstStyle>
            <a:lvl1pPr>
              <a:defRPr sz="8000">
                <a:solidFill>
                  <a:schemeClr val="bg1"/>
                </a:solidFill>
                <a:latin typeface="+mn-lt"/>
              </a:defRPr>
            </a:lvl1pPr>
          </a:lstStyle>
          <a:p>
            <a:r>
              <a:rPr lang="es-ES"/>
              <a:t>CONCEPTO EN GRANDE</a:t>
            </a:r>
          </a:p>
        </p:txBody>
      </p:sp>
    </p:spTree>
    <p:extLst>
      <p:ext uri="{BB962C8B-B14F-4D97-AF65-F5344CB8AC3E}">
        <p14:creationId xmlns:p14="http://schemas.microsoft.com/office/powerpoint/2010/main" val="410394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8D9D1-9899-4843-B64B-67BB21CCDC04}"/>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51B2C319-9377-40EF-9628-8F3C5DEEEC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E92E58C-202F-4109-B4E2-D6263E90732D}"/>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DFA56687-BF23-4A2B-B2D5-F0E2E4384BD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50C4D88-DA92-4D1B-91B4-538F4D209AB5}"/>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750431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26852" y="365125"/>
            <a:ext cx="10515600" cy="1001451"/>
          </a:xfrm>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lvl1pPr>
              <a:buClr>
                <a:schemeClr val="accent1"/>
              </a:buClr>
              <a:defRPr>
                <a:solidFill>
                  <a:schemeClr val="accent6"/>
                </a:solidFill>
                <a:latin typeface="+mj-lt"/>
              </a:defRPr>
            </a:lvl1pPr>
            <a:lvl2pPr>
              <a:buClr>
                <a:schemeClr val="accent1"/>
              </a:buClr>
              <a:defRPr>
                <a:solidFill>
                  <a:schemeClr val="accent6"/>
                </a:solidFill>
                <a:latin typeface="+mj-lt"/>
              </a:defRPr>
            </a:lvl2pPr>
            <a:lvl3pPr>
              <a:buClr>
                <a:schemeClr val="accent1"/>
              </a:buClr>
              <a:defRPr>
                <a:solidFill>
                  <a:schemeClr val="accent6"/>
                </a:solidFill>
                <a:latin typeface="+mj-lt"/>
              </a:defRPr>
            </a:lvl3pPr>
            <a:lvl4pPr>
              <a:buClr>
                <a:schemeClr val="accent1"/>
              </a:buClr>
              <a:defRPr>
                <a:solidFill>
                  <a:schemeClr val="accent6"/>
                </a:solidFill>
                <a:latin typeface="+mj-lt"/>
              </a:defRPr>
            </a:lvl4pPr>
            <a:lvl5pPr>
              <a:buClr>
                <a:schemeClr val="accent1"/>
              </a:buClr>
              <a:defRPr>
                <a:solidFill>
                  <a:schemeClr val="accent6"/>
                </a:solidFill>
                <a:latin typeface="+mj-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lvl1pPr>
              <a:buClr>
                <a:schemeClr val="accent1"/>
              </a:buClr>
              <a:defRPr>
                <a:solidFill>
                  <a:schemeClr val="accent6"/>
                </a:solidFill>
                <a:latin typeface="+mj-lt"/>
              </a:defRPr>
            </a:lvl1pPr>
            <a:lvl2pPr>
              <a:buClr>
                <a:schemeClr val="accent1"/>
              </a:buClr>
              <a:defRPr>
                <a:solidFill>
                  <a:schemeClr val="accent6"/>
                </a:solidFill>
                <a:latin typeface="+mj-lt"/>
              </a:defRPr>
            </a:lvl2pPr>
            <a:lvl3pPr>
              <a:buClr>
                <a:schemeClr val="accent1"/>
              </a:buClr>
              <a:defRPr>
                <a:solidFill>
                  <a:schemeClr val="accent6"/>
                </a:solidFill>
                <a:latin typeface="+mj-lt"/>
              </a:defRPr>
            </a:lvl3pPr>
            <a:lvl4pPr>
              <a:buClr>
                <a:schemeClr val="accent1"/>
              </a:buClr>
              <a:defRPr>
                <a:solidFill>
                  <a:schemeClr val="accent6"/>
                </a:solidFill>
                <a:latin typeface="+mj-lt"/>
              </a:defRPr>
            </a:lvl4pPr>
            <a:lvl5pPr>
              <a:buClr>
                <a:schemeClr val="accent1"/>
              </a:buClr>
              <a:defRPr>
                <a:solidFill>
                  <a:schemeClr val="accent6"/>
                </a:solidFill>
                <a:latin typeface="+mj-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E1E7B302-6B9C-4AA0-A611-21ABD157CDBA}" type="datetimeFigureOut">
              <a:rPr lang="es-ES" smtClean="0"/>
              <a:t>10/02/2022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B9BCCBE-ED99-4192-B7F7-2F573D6EF204}" type="slidenum">
              <a:rPr lang="es-ES" smtClean="0"/>
              <a:t>‹Nº›</a:t>
            </a:fld>
            <a:endParaRPr lang="es-ES"/>
          </a:p>
        </p:txBody>
      </p:sp>
      <p:sp>
        <p:nvSpPr>
          <p:cNvPr id="8" name="Subtítulo 2"/>
          <p:cNvSpPr>
            <a:spLocks noGrp="1"/>
          </p:cNvSpPr>
          <p:nvPr>
            <p:ph type="subTitle" idx="13" hasCustomPrompt="1"/>
          </p:nvPr>
        </p:nvSpPr>
        <p:spPr>
          <a:xfrm>
            <a:off x="526853" y="1106351"/>
            <a:ext cx="9144000" cy="429198"/>
          </a:xfrm>
        </p:spPr>
        <p:txBody>
          <a:bodyPr>
            <a:normAutofit/>
          </a:bodyPr>
          <a:lstStyle>
            <a:lvl1pPr marL="0" indent="0" algn="l">
              <a:buNone/>
              <a:defRPr sz="20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Tree>
    <p:extLst>
      <p:ext uri="{BB962C8B-B14F-4D97-AF65-F5344CB8AC3E}">
        <p14:creationId xmlns:p14="http://schemas.microsoft.com/office/powerpoint/2010/main" val="1943225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lvl1pPr>
              <a:buClr>
                <a:schemeClr val="accent1"/>
              </a:buClr>
              <a:defRPr>
                <a:latin typeface="+mj-lt"/>
              </a:defRPr>
            </a:lvl1pPr>
            <a:lvl2pPr>
              <a:buClr>
                <a:schemeClr val="accent1"/>
              </a:buClr>
              <a:defRPr>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lvl1pPr>
              <a:buClr>
                <a:schemeClr val="accent1"/>
              </a:buClr>
              <a:defRPr>
                <a:latin typeface="+mj-lt"/>
              </a:defRPr>
            </a:lvl1pPr>
            <a:lvl2pPr>
              <a:buClr>
                <a:schemeClr val="accent1"/>
              </a:buClr>
              <a:defRPr>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E1E7B302-6B9C-4AA0-A611-21ABD157CDBA}" type="datetimeFigureOut">
              <a:rPr lang="es-ES" smtClean="0"/>
              <a:t>10/02/2022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B9BCCBE-ED99-4192-B7F7-2F573D6EF204}" type="slidenum">
              <a:rPr lang="es-ES" smtClean="0"/>
              <a:t>‹Nº›</a:t>
            </a:fld>
            <a:endParaRPr lang="es-ES"/>
          </a:p>
        </p:txBody>
      </p:sp>
    </p:spTree>
    <p:extLst>
      <p:ext uri="{BB962C8B-B14F-4D97-AF65-F5344CB8AC3E}">
        <p14:creationId xmlns:p14="http://schemas.microsoft.com/office/powerpoint/2010/main" val="4088591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E1E7B302-6B9C-4AA0-A611-21ABD157CDBA}" type="datetimeFigureOut">
              <a:rPr lang="es-ES" smtClean="0"/>
              <a:t>10/02/2022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B9BCCBE-ED99-4192-B7F7-2F573D6EF204}" type="slidenum">
              <a:rPr lang="es-ES" smtClean="0"/>
              <a:t>‹Nº›</a:t>
            </a:fld>
            <a:endParaRPr lang="es-ES"/>
          </a:p>
        </p:txBody>
      </p:sp>
    </p:spTree>
    <p:extLst>
      <p:ext uri="{BB962C8B-B14F-4D97-AF65-F5344CB8AC3E}">
        <p14:creationId xmlns:p14="http://schemas.microsoft.com/office/powerpoint/2010/main" val="4232752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1E7B302-6B9C-4AA0-A611-21ABD157CDBA}" type="datetimeFigureOut">
              <a:rPr lang="es-ES" smtClean="0"/>
              <a:t>10/02/2022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B9BCCBE-ED99-4192-B7F7-2F573D6EF204}" type="slidenum">
              <a:rPr lang="es-ES" smtClean="0"/>
              <a:t>‹Nº›</a:t>
            </a:fld>
            <a:endParaRPr lang="es-ES"/>
          </a:p>
        </p:txBody>
      </p:sp>
    </p:spTree>
    <p:extLst>
      <p:ext uri="{BB962C8B-B14F-4D97-AF65-F5344CB8AC3E}">
        <p14:creationId xmlns:p14="http://schemas.microsoft.com/office/powerpoint/2010/main" val="1316318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1E7B302-6B9C-4AA0-A611-21ABD157CDBA}" type="datetimeFigureOut">
              <a:rPr lang="es-ES" smtClean="0"/>
              <a:t>10/02/2022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B9BCCBE-ED99-4192-B7F7-2F573D6EF204}" type="slidenum">
              <a:rPr lang="es-ES" smtClean="0"/>
              <a:t>‹Nº›</a:t>
            </a:fld>
            <a:endParaRPr lang="es-ES"/>
          </a:p>
        </p:txBody>
      </p:sp>
      <p:pic>
        <p:nvPicPr>
          <p:cNvPr id="5" name="Imagen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2222" r="15161" b="13495"/>
          <a:stretch/>
        </p:blipFill>
        <p:spPr>
          <a:xfrm>
            <a:off x="0" y="0"/>
            <a:ext cx="12207240" cy="6867525"/>
          </a:xfrm>
          <a:prstGeom prst="rect">
            <a:avLst/>
          </a:prstGeom>
        </p:spPr>
      </p:pic>
    </p:spTree>
    <p:extLst>
      <p:ext uri="{BB962C8B-B14F-4D97-AF65-F5344CB8AC3E}">
        <p14:creationId xmlns:p14="http://schemas.microsoft.com/office/powerpoint/2010/main" val="496609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normAutofit/>
          </a:bodyPr>
          <a:lstStyle>
            <a:lvl1pPr>
              <a:defRPr sz="3600">
                <a:solidFill>
                  <a:schemeClr val="accent1"/>
                </a:solidFill>
              </a:defRPr>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solidFill>
                  <a:schemeClr val="accent6"/>
                </a:solidFill>
              </a:defRPr>
            </a:lvl1pPr>
            <a:lvl2pPr>
              <a:defRPr sz="2800">
                <a:solidFill>
                  <a:schemeClr val="accent6"/>
                </a:solidFill>
              </a:defRPr>
            </a:lvl2pPr>
            <a:lvl3pPr>
              <a:defRPr sz="2400">
                <a:solidFill>
                  <a:schemeClr val="accent6"/>
                </a:solidFill>
              </a:defRPr>
            </a:lvl3pPr>
            <a:lvl4pPr>
              <a:defRPr sz="2000">
                <a:solidFill>
                  <a:schemeClr val="accent6"/>
                </a:solidFill>
              </a:defRPr>
            </a:lvl4pPr>
            <a:lvl5pPr>
              <a:defRPr sz="2000">
                <a:solidFill>
                  <a:schemeClr val="accent6"/>
                </a:solidFill>
              </a:defRPr>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normAutofit/>
          </a:bodyPr>
          <a:lstStyle>
            <a:lvl1pPr marL="0" indent="0">
              <a:buNone/>
              <a:defRPr sz="2000" b="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1E7B302-6B9C-4AA0-A611-21ABD157CDBA}" type="datetimeFigureOut">
              <a:rPr lang="es-ES" smtClean="0"/>
              <a:t>10/02/2022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B9BCCBE-ED99-4192-B7F7-2F573D6EF204}" type="slidenum">
              <a:rPr lang="es-ES" smtClean="0"/>
              <a:t>‹Nº›</a:t>
            </a:fld>
            <a:endParaRPr lang="es-ES"/>
          </a:p>
        </p:txBody>
      </p:sp>
    </p:spTree>
    <p:extLst>
      <p:ext uri="{BB962C8B-B14F-4D97-AF65-F5344CB8AC3E}">
        <p14:creationId xmlns:p14="http://schemas.microsoft.com/office/powerpoint/2010/main" val="1146615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normAutofit/>
          </a:bodyPr>
          <a:lstStyle>
            <a:lvl1pPr>
              <a:defRPr sz="3600">
                <a:solidFill>
                  <a:schemeClr val="accent1"/>
                </a:solidFill>
              </a:defRPr>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normAutofit/>
          </a:bodyPr>
          <a:lstStyle>
            <a:lvl1pPr marL="0" indent="0">
              <a:buNone/>
              <a:defRPr sz="2000" b="1">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1E7B302-6B9C-4AA0-A611-21ABD157CDBA}" type="datetimeFigureOut">
              <a:rPr lang="es-ES" smtClean="0"/>
              <a:t>10/02/2022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B9BCCBE-ED99-4192-B7F7-2F573D6EF204}" type="slidenum">
              <a:rPr lang="es-ES" smtClean="0"/>
              <a:t>‹Nº›</a:t>
            </a:fld>
            <a:endParaRPr lang="es-ES"/>
          </a:p>
        </p:txBody>
      </p:sp>
    </p:spTree>
    <p:extLst>
      <p:ext uri="{BB962C8B-B14F-4D97-AF65-F5344CB8AC3E}">
        <p14:creationId xmlns:p14="http://schemas.microsoft.com/office/powerpoint/2010/main" val="197550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14" name="5 Imagen" descr="Contra.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2592728"/>
            <a:ext cx="12192000" cy="4265271"/>
          </a:xfrm>
          <a:prstGeom prst="rect">
            <a:avLst/>
          </a:prstGeom>
          <a:noFill/>
          <a:ln w="9525">
            <a:noFill/>
            <a:miter lim="800000"/>
            <a:headEnd/>
            <a:tailEnd/>
          </a:ln>
        </p:spPr>
      </p:pic>
      <p:sp>
        <p:nvSpPr>
          <p:cNvPr id="7" name="Marcador de contenido 2"/>
          <p:cNvSpPr txBox="1">
            <a:spLocks/>
          </p:cNvSpPr>
          <p:nvPr userDrawn="1"/>
        </p:nvSpPr>
        <p:spPr>
          <a:xfrm>
            <a:off x="410635" y="3644904"/>
            <a:ext cx="11446933" cy="873125"/>
          </a:xfrm>
          <a:prstGeom prst="rect">
            <a:avLst/>
          </a:prstGeom>
        </p:spPr>
        <p:txBody>
          <a:bodyPr lIns="91434" tIns="45718" rIns="91434" bIns="45718"/>
          <a:lstStyle/>
          <a:p>
            <a:pPr marL="342874" indent="-342874" algn="ctr" defTabSz="457167" fontAlgn="auto">
              <a:spcBef>
                <a:spcPct val="20000"/>
              </a:spcBef>
              <a:spcAft>
                <a:spcPts val="0"/>
              </a:spcAft>
              <a:buFont typeface="Arial"/>
              <a:buNone/>
              <a:defRPr/>
            </a:pPr>
            <a:r>
              <a:rPr lang="es-ES_tradnl" spc="160">
                <a:solidFill>
                  <a:schemeClr val="accent6"/>
                </a:solidFill>
                <a:cs typeface="Arial"/>
              </a:rPr>
              <a:t>Tel.: [+34] 976 976 859· circe@fcirce.es</a:t>
            </a:r>
          </a:p>
          <a:p>
            <a:pPr marL="342874" indent="-342874" algn="ctr" defTabSz="457167" fontAlgn="auto">
              <a:spcBef>
                <a:spcPct val="20000"/>
              </a:spcBef>
              <a:spcAft>
                <a:spcPts val="0"/>
              </a:spcAft>
              <a:buFont typeface="Arial"/>
              <a:buNone/>
              <a:defRPr/>
            </a:pPr>
            <a:r>
              <a:rPr lang="es-ES_tradnl" spc="160">
                <a:solidFill>
                  <a:srgbClr val="E15606"/>
                </a:solidFill>
                <a:cs typeface="Arial"/>
              </a:rPr>
              <a:t>www.fcirce.es</a:t>
            </a:r>
            <a:endParaRPr lang="es-ES_tradnl" spc="160">
              <a:solidFill>
                <a:srgbClr val="E15606"/>
              </a:solidFill>
            </a:endParaRPr>
          </a:p>
        </p:txBody>
      </p:sp>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2913" y="394642"/>
            <a:ext cx="3806173" cy="1820583"/>
          </a:xfrm>
          <a:prstGeom prst="rect">
            <a:avLst/>
          </a:prstGeom>
        </p:spPr>
      </p:pic>
      <p:sp>
        <p:nvSpPr>
          <p:cNvPr id="10" name="Marcador de texto 9"/>
          <p:cNvSpPr>
            <a:spLocks noGrp="1"/>
          </p:cNvSpPr>
          <p:nvPr>
            <p:ph type="body" sz="quarter" idx="10" hasCustomPrompt="1"/>
          </p:nvPr>
        </p:nvSpPr>
        <p:spPr>
          <a:xfrm>
            <a:off x="0" y="2315206"/>
            <a:ext cx="12192000" cy="555043"/>
          </a:xfrm>
        </p:spPr>
        <p:txBody>
          <a:bodyPr/>
          <a:lstStyle>
            <a:lvl1pPr marL="0" indent="0" algn="ctr">
              <a:buNone/>
              <a:defRPr baseline="0">
                <a:solidFill>
                  <a:schemeClr val="accent6"/>
                </a:solidFill>
                <a:latin typeface="+mj-lt"/>
              </a:defRPr>
            </a:lvl1pPr>
          </a:lstStyle>
          <a:p>
            <a:pPr lvl="0"/>
            <a:r>
              <a:rPr lang="es-ES"/>
              <a:t>INSERTAR AGRADECIMIENTOS</a:t>
            </a:r>
          </a:p>
        </p:txBody>
      </p:sp>
      <p:grpSp>
        <p:nvGrpSpPr>
          <p:cNvPr id="2" name="Grupo 1"/>
          <p:cNvGrpSpPr/>
          <p:nvPr userDrawn="1"/>
        </p:nvGrpSpPr>
        <p:grpSpPr>
          <a:xfrm>
            <a:off x="5037169" y="3008907"/>
            <a:ext cx="2114949" cy="494144"/>
            <a:chOff x="5037169" y="3008907"/>
            <a:chExt cx="2114949" cy="494144"/>
          </a:xfrm>
        </p:grpSpPr>
        <p:sp>
          <p:nvSpPr>
            <p:cNvPr id="15" name="Rectángulo redondeado 14"/>
            <p:cNvSpPr/>
            <p:nvPr userDrawn="1"/>
          </p:nvSpPr>
          <p:spPr>
            <a:xfrm>
              <a:off x="6107998" y="3021158"/>
              <a:ext cx="469640" cy="46964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75659" y="3080777"/>
              <a:ext cx="522429" cy="325082"/>
            </a:xfrm>
            <a:prstGeom prst="rect">
              <a:avLst/>
            </a:prstGeom>
          </p:spPr>
        </p:pic>
        <p:sp>
          <p:nvSpPr>
            <p:cNvPr id="17" name="Rectángulo redondeado 16"/>
            <p:cNvSpPr/>
            <p:nvPr userDrawn="1"/>
          </p:nvSpPr>
          <p:spPr>
            <a:xfrm>
              <a:off x="5037169" y="3021158"/>
              <a:ext cx="469640" cy="469642"/>
            </a:xfrm>
            <a:prstGeom prst="roundRect">
              <a:avLst/>
            </a:prstGeom>
            <a:solidFill>
              <a:srgbClr val="475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79758" y="3058297"/>
              <a:ext cx="360002" cy="360000"/>
            </a:xfrm>
            <a:prstGeom prst="rect">
              <a:avLst/>
            </a:prstGeom>
          </p:spPr>
        </p:pic>
        <p:sp>
          <p:nvSpPr>
            <p:cNvPr id="19" name="Rectángulo redondeado 18"/>
            <p:cNvSpPr/>
            <p:nvPr userDrawn="1"/>
          </p:nvSpPr>
          <p:spPr>
            <a:xfrm>
              <a:off x="5574363" y="3021158"/>
              <a:ext cx="469640" cy="46964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81889" y="3029437"/>
              <a:ext cx="454589" cy="454587"/>
            </a:xfrm>
            <a:prstGeom prst="rect">
              <a:avLst/>
            </a:prstGeom>
          </p:spPr>
        </p:pic>
        <p:sp>
          <p:nvSpPr>
            <p:cNvPr id="24" name="Rectángulo redondeado 23"/>
            <p:cNvSpPr/>
            <p:nvPr userDrawn="1"/>
          </p:nvSpPr>
          <p:spPr>
            <a:xfrm>
              <a:off x="6657972" y="3021158"/>
              <a:ext cx="469640" cy="469642"/>
            </a:xfrm>
            <a:prstGeom prst="roundRect">
              <a:avLst/>
            </a:prstGeom>
            <a:solidFill>
              <a:srgbClr val="4C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Imagen 28"/>
            <p:cNvPicPr>
              <a:picLocks noChangeAspect="1"/>
            </p:cNvPicPr>
            <p:nvPr userDrawn="1"/>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57972" y="3008907"/>
              <a:ext cx="494146" cy="494144"/>
            </a:xfrm>
            <a:prstGeom prst="rect">
              <a:avLst/>
            </a:prstGeom>
          </p:spPr>
        </p:pic>
      </p:grpSp>
    </p:spTree>
    <p:extLst>
      <p:ext uri="{BB962C8B-B14F-4D97-AF65-F5344CB8AC3E}">
        <p14:creationId xmlns:p14="http://schemas.microsoft.com/office/powerpoint/2010/main" val="2565746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FontTx/>
              <a:buNone/>
              <a:defRPr sz="2800">
                <a:solidFill>
                  <a:srgbClr val="333333"/>
                </a:solidFill>
              </a:defRPr>
            </a:lvl1pPr>
          </a:lstStyle>
          <a:p>
            <a:pPr lvl="0"/>
            <a:r>
              <a:rPr lang="en-US"/>
              <a:t>Edit Master text styles</a:t>
            </a:r>
          </a:p>
        </p:txBody>
      </p:sp>
      <p:sp>
        <p:nvSpPr>
          <p:cNvPr id="4" name="Date Placeholder 3"/>
          <p:cNvSpPr>
            <a:spLocks noGrp="1"/>
          </p:cNvSpPr>
          <p:nvPr>
            <p:ph type="dt" sz="half" idx="10"/>
          </p:nvPr>
        </p:nvSpPr>
        <p:spPr/>
        <p:txBody>
          <a:bodyPr/>
          <a:lstStyle/>
          <a:p>
            <a:fld id="{946EC56E-2C35-4D41-B2F9-7C151EF5BECA}" type="datetime1">
              <a:rPr lang="en-IE" smtClean="0"/>
              <a:t>10/02/2022</a:t>
            </a:fld>
            <a:endParaRPr lang="en-IE"/>
          </a:p>
        </p:txBody>
      </p:sp>
      <p:sp>
        <p:nvSpPr>
          <p:cNvPr id="5" name="Footer Placeholder 4"/>
          <p:cNvSpPr>
            <a:spLocks noGrp="1"/>
          </p:cNvSpPr>
          <p:nvPr>
            <p:ph type="ftr" sz="quarter" idx="11"/>
          </p:nvPr>
        </p:nvSpPr>
        <p:spPr/>
        <p:txBody>
          <a:bodyPr/>
          <a:lstStyle/>
          <a:p>
            <a:endParaRPr lang="en-IE"/>
          </a:p>
        </p:txBody>
      </p:sp>
      <p:sp>
        <p:nvSpPr>
          <p:cNvPr id="13" name="Rectangle: Rounded Corners 12"/>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a:effectLst/>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a:xfrm>
            <a:off x="9266208" y="6356349"/>
            <a:ext cx="2743200" cy="365125"/>
          </a:xfrm>
        </p:spPr>
        <p:txBody>
          <a:bodyPr/>
          <a:lstStyle>
            <a:lvl1pPr>
              <a:defRPr sz="2000" b="1">
                <a:solidFill>
                  <a:srgbClr val="014268"/>
                </a:solidFill>
              </a:defRPr>
            </a:lvl1pPr>
          </a:lstStyle>
          <a:p>
            <a:fld id="{837BD54B-E92B-48D5-8440-1D6FC5D1A4B2}" type="slidenum">
              <a:rPr lang="en-IE" smtClean="0"/>
              <a:pPr/>
              <a:t>‹Nº›</a:t>
            </a:fld>
            <a:endParaRPr lang="en-IE"/>
          </a:p>
        </p:txBody>
      </p:sp>
      <p:sp>
        <p:nvSpPr>
          <p:cNvPr id="8" name="Title 1">
            <a:extLst>
              <a:ext uri="{FF2B5EF4-FFF2-40B4-BE49-F238E27FC236}">
                <a16:creationId xmlns:a16="http://schemas.microsoft.com/office/drawing/2014/main" id="{1E147CB0-58D6-4F32-8761-38CFECADE363}"/>
              </a:ext>
            </a:extLst>
          </p:cNvPr>
          <p:cNvSpPr txBox="1">
            <a:spLocks/>
          </p:cNvSpPr>
          <p:nvPr userDrawn="1"/>
        </p:nvSpPr>
        <p:spPr>
          <a:xfrm>
            <a:off x="3881130" y="312701"/>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a:solidFill>
                  <a:srgbClr val="01426A"/>
                </a:solidFill>
                <a:latin typeface="BorisBlackBloxx" panose="02000605020000020004" pitchFamily="2" charset="0"/>
              </a:rPr>
              <a:t>SHIP</a:t>
            </a:r>
            <a:r>
              <a:rPr lang="en-US" sz="3600" b="1" kern="1300" spc="110">
                <a:solidFill>
                  <a:srgbClr val="F9B200"/>
                </a:solidFill>
                <a:latin typeface="BorisBlackBloxx" panose="02000605020000020004" pitchFamily="2" charset="0"/>
              </a:rPr>
              <a:t>2</a:t>
            </a:r>
            <a:r>
              <a:rPr lang="en-US" sz="3600" b="1" kern="1300" spc="110">
                <a:solidFill>
                  <a:srgbClr val="01426A"/>
                </a:solidFill>
                <a:latin typeface="BorisBlackBloxx" panose="02000605020000020004" pitchFamily="2" charset="0"/>
              </a:rPr>
              <a:t>FAIR</a:t>
            </a:r>
            <a:endParaRPr lang="en-IE" sz="3600" b="1">
              <a:solidFill>
                <a:srgbClr val="F9B200"/>
              </a:solidFill>
              <a:latin typeface="Arial Black" panose="020B0A040201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E8525CD-E8BC-4BB0-A610-DDA0134F55FC}"/>
              </a:ext>
            </a:extLst>
          </p:cNvPr>
          <p:cNvSpPr/>
          <p:nvPr userDrawn="1"/>
        </p:nvSpPr>
        <p:spPr>
          <a:xfrm>
            <a:off x="397565" y="6416674"/>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a:effectLst/>
              <a:ea typeface="Calibri" panose="020F050202020403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id="{D53AD674-DFBA-4131-A3CD-611B31C7AD90}"/>
              </a:ext>
            </a:extLst>
          </p:cNvPr>
          <p:cNvSpPr txBox="1">
            <a:spLocks/>
          </p:cNvSpPr>
          <p:nvPr userDrawn="1"/>
        </p:nvSpPr>
        <p:spPr>
          <a:xfrm>
            <a:off x="3881130" y="31270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kern="1300" spc="110">
                <a:solidFill>
                  <a:srgbClr val="01426A"/>
                </a:solidFill>
                <a:latin typeface="BorisBlackBloxx" panose="02000605020000020004" pitchFamily="2" charset="0"/>
              </a:rPr>
              <a:t>SHIP</a:t>
            </a:r>
            <a:r>
              <a:rPr lang="en-US" sz="3600" b="1" kern="1300" spc="110">
                <a:solidFill>
                  <a:srgbClr val="F9B200"/>
                </a:solidFill>
                <a:latin typeface="BorisBlackBloxx" panose="02000605020000020004" pitchFamily="2" charset="0"/>
              </a:rPr>
              <a:t>2</a:t>
            </a:r>
            <a:r>
              <a:rPr lang="en-US" sz="3600" b="1" kern="1300" spc="110">
                <a:solidFill>
                  <a:srgbClr val="01426A"/>
                </a:solidFill>
                <a:latin typeface="BorisBlackBloxx" panose="02000605020000020004" pitchFamily="2" charset="0"/>
              </a:rPr>
              <a:t>FAIR</a:t>
            </a:r>
            <a:endParaRPr lang="en-IE" sz="3600" b="1">
              <a:solidFill>
                <a:srgbClr val="F9B2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82337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3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0B0BC0-C93D-4225-8953-A724D146677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61FADA-880E-4948-A6E0-38EDD23FD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C7ADF9D-3BC2-406A-9320-F24FE864906F}"/>
              </a:ext>
            </a:extLst>
          </p:cNvPr>
          <p:cNvSpPr>
            <a:spLocks noGrp="1"/>
          </p:cNvSpPr>
          <p:nvPr>
            <p:ph type="dt" sz="half" idx="10"/>
          </p:nvPr>
        </p:nvSpPr>
        <p:spPr/>
        <p:txBody>
          <a:bodyPr/>
          <a:lstStyle/>
          <a:p>
            <a:fld id="{C90E9C9B-44B9-4A8B-8954-7481609A597C}" type="datetimeFigureOut">
              <a:rPr lang="es-ES" smtClean="0"/>
              <a:t>10/02/2022</a:t>
            </a:fld>
            <a:endParaRPr lang="es-ES"/>
          </a:p>
        </p:txBody>
      </p:sp>
      <p:sp>
        <p:nvSpPr>
          <p:cNvPr id="5" name="Marcador de pie de página 4">
            <a:extLst>
              <a:ext uri="{FF2B5EF4-FFF2-40B4-BE49-F238E27FC236}">
                <a16:creationId xmlns:a16="http://schemas.microsoft.com/office/drawing/2014/main" id="{DE1ABFAA-520C-4718-A4EA-D8FBCEDAE4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DDA97-A7DC-49C7-AA9A-96ACE4D6050B}"/>
              </a:ext>
            </a:extLst>
          </p:cNvPr>
          <p:cNvSpPr>
            <a:spLocks noGrp="1"/>
          </p:cNvSpPr>
          <p:nvPr>
            <p:ph type="sldNum" sz="quarter" idx="12"/>
          </p:nvPr>
        </p:nvSpPr>
        <p:spPr/>
        <p:txBody>
          <a:bodyPr/>
          <a:lstStyle/>
          <a:p>
            <a:fld id="{6B839C69-8B1E-41C7-82C6-9DFEF17107EC}" type="slidenum">
              <a:rPr lang="es-ES" smtClean="0"/>
              <a:t>‹Nº›</a:t>
            </a:fld>
            <a:endParaRPr lang="es-ES"/>
          </a:p>
        </p:txBody>
      </p:sp>
    </p:spTree>
    <p:extLst>
      <p:ext uri="{BB962C8B-B14F-4D97-AF65-F5344CB8AC3E}">
        <p14:creationId xmlns:p14="http://schemas.microsoft.com/office/powerpoint/2010/main" val="15007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DD5C5-842D-4462-BB47-80E2989273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09FB6C4-4ED7-46E2-B7F2-8987E11BA4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E91416-212D-452D-9ECB-1442755CF145}"/>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219287B3-7181-406F-947E-A3C55ABD84A2}"/>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0FB7CF9A-6411-4105-99C7-6064CB614A79}"/>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92857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78CF0CE-AA23-4850-9443-99264D79D181}"/>
              </a:ext>
            </a:extLst>
          </p:cNvPr>
          <p:cNvSpPr/>
          <p:nvPr userDrawn="1"/>
        </p:nvSpPr>
        <p:spPr>
          <a:xfrm>
            <a:off x="6384375" y="1161865"/>
            <a:ext cx="6218817" cy="1510973"/>
          </a:xfrm>
          <a:prstGeom prst="round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ADF83A46-F8EE-43C6-A617-B3FAB90B5C8F}" type="datetime1">
              <a:rPr lang="en-IE" smtClean="0"/>
              <a:t>10/02/2022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‹Nº›</a:t>
            </a:fld>
            <a:endParaRPr lang="en-IE"/>
          </a:p>
        </p:txBody>
      </p:sp>
      <p:sp>
        <p:nvSpPr>
          <p:cNvPr id="8" name="Slide Number Placeholder 16">
            <a:extLst>
              <a:ext uri="{FF2B5EF4-FFF2-40B4-BE49-F238E27FC236}">
                <a16:creationId xmlns:a16="http://schemas.microsoft.com/office/drawing/2014/main" id="{C054672E-3DD4-4F7B-B47D-493A167F514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7BD54B-E92B-48D5-8440-1D6FC5D1A4B2}" type="slidenum">
              <a:rPr lang="en-IE" smtClean="0"/>
              <a:pPr/>
              <a:t>‹Nº›</a:t>
            </a:fld>
            <a:endParaRPr lang="en-IE"/>
          </a:p>
        </p:txBody>
      </p:sp>
      <p:sp>
        <p:nvSpPr>
          <p:cNvPr id="9" name="TextBox 8">
            <a:extLst>
              <a:ext uri="{FF2B5EF4-FFF2-40B4-BE49-F238E27FC236}">
                <a16:creationId xmlns:a16="http://schemas.microsoft.com/office/drawing/2014/main" id="{78CA3368-6E09-4CFC-9A9F-2BB862F73BC7}"/>
              </a:ext>
            </a:extLst>
          </p:cNvPr>
          <p:cNvSpPr txBox="1"/>
          <p:nvPr userDrawn="1"/>
        </p:nvSpPr>
        <p:spPr>
          <a:xfrm>
            <a:off x="1896778" y="5961130"/>
            <a:ext cx="965944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 herein. </a:t>
            </a:r>
            <a:endParaRPr lang="en-IE" sz="1200" dirty="0">
              <a:solidFill>
                <a:srgbClr val="333333"/>
              </a:solidFill>
            </a:endParaRPr>
          </a:p>
        </p:txBody>
      </p:sp>
      <p:pic>
        <p:nvPicPr>
          <p:cNvPr id="10" name="Imagen 5" descr="flag_yellow_low">
            <a:extLst>
              <a:ext uri="{FF2B5EF4-FFF2-40B4-BE49-F238E27FC236}">
                <a16:creationId xmlns:a16="http://schemas.microsoft.com/office/drawing/2014/main" id="{BC59B9CF-0DF6-4221-A12B-C4FEC95509C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4309" y="5961130"/>
            <a:ext cx="861896" cy="608887"/>
          </a:xfrm>
          <a:prstGeom prst="rect">
            <a:avLst/>
          </a:prstGeom>
          <a:noFill/>
          <a:ln>
            <a:noFill/>
          </a:ln>
        </p:spPr>
      </p:pic>
      <p:pic>
        <p:nvPicPr>
          <p:cNvPr id="11" name="Picture 10">
            <a:extLst>
              <a:ext uri="{FF2B5EF4-FFF2-40B4-BE49-F238E27FC236}">
                <a16:creationId xmlns:a16="http://schemas.microsoft.com/office/drawing/2014/main" id="{5251E62A-428E-4CEB-A0BF-6635BAD16D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14" name="Rectangle 13">
            <a:extLst>
              <a:ext uri="{FF2B5EF4-FFF2-40B4-BE49-F238E27FC236}">
                <a16:creationId xmlns:a16="http://schemas.microsoft.com/office/drawing/2014/main" id="{72615431-D038-4FDC-8D42-D105BF8F6D6D}"/>
              </a:ext>
            </a:extLst>
          </p:cNvPr>
          <p:cNvSpPr/>
          <p:nvPr userDrawn="1"/>
        </p:nvSpPr>
        <p:spPr>
          <a:xfrm>
            <a:off x="6726502" y="1288364"/>
            <a:ext cx="5330406" cy="1257973"/>
          </a:xfrm>
          <a:prstGeom prst="rect">
            <a:avLst/>
          </a:prstGeom>
          <a:noFill/>
        </p:spPr>
        <p:txBody>
          <a:bodyPr wrap="square">
            <a:spAutoFit/>
          </a:bodyPr>
          <a:lstStyle/>
          <a:p>
            <a:pPr>
              <a:lnSpc>
                <a:spcPct val="107000"/>
              </a:lnSpc>
              <a:spcAft>
                <a:spcPts val="800"/>
              </a:spcAft>
            </a:pPr>
            <a:r>
              <a:rPr lang="en-IE"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2400" b="1"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0439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THANK YOU &amp; CONTAC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E"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D7418-9E2E-4FF3-BC4A-5DE3B5E947C5}" type="datetimeFigureOut">
              <a:rPr lang="en-IE" smtClean="0"/>
              <a:t>10/02/2022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0E7DC-EF18-48AB-A214-BE4F704CBCDE}" type="slidenum">
              <a:rPr lang="en-IE" smtClean="0"/>
              <a:t>‹Nº›</a:t>
            </a:fld>
            <a:endParaRPr lang="en-IE"/>
          </a:p>
        </p:txBody>
      </p:sp>
    </p:spTree>
    <p:extLst>
      <p:ext uri="{BB962C8B-B14F-4D97-AF65-F5344CB8AC3E}">
        <p14:creationId xmlns:p14="http://schemas.microsoft.com/office/powerpoint/2010/main" val="2409612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13AE50-2619-43C9-B308-43263E343CE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140AE5B3-319B-45A1-AE41-AEF86E1E53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97C26242-63C7-44B6-8385-ADE9A878572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6B70E8A5-779E-4FEC-8700-09F4489F8B53}"/>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6" name="Marcador de pie de página 5">
            <a:extLst>
              <a:ext uri="{FF2B5EF4-FFF2-40B4-BE49-F238E27FC236}">
                <a16:creationId xmlns:a16="http://schemas.microsoft.com/office/drawing/2014/main" id="{38356E73-ADD3-4212-85E9-84B98FCFFDDF}"/>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89942493-3B28-4320-837E-C0E79923E3FE}"/>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32162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FC9F36-A8D6-40F9-8AA5-44F92662B7B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E721333F-B7E2-47D3-B023-4EF9D8488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6BA9DC-E75F-4836-9DFB-29FA1A14ADB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B1113716-5962-4F43-AB43-6495B8C57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AE02F99-EC7E-4B5B-BCD3-5D172162F37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200CF4E5-9069-4455-AB81-5F6A6698FC0F}"/>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8" name="Marcador de pie de página 7">
            <a:extLst>
              <a:ext uri="{FF2B5EF4-FFF2-40B4-BE49-F238E27FC236}">
                <a16:creationId xmlns:a16="http://schemas.microsoft.com/office/drawing/2014/main" id="{9A3DC201-6452-4D3E-BCD8-66F4D1B97C8B}"/>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20937A96-4726-4ED4-BB53-DDADA377C029}"/>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8924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B76FCB-DA9E-42E4-85B1-0F6D66B355E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21E8FF40-142E-45A7-8B2C-909330026F8A}"/>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4" name="Marcador de pie de página 3">
            <a:extLst>
              <a:ext uri="{FF2B5EF4-FFF2-40B4-BE49-F238E27FC236}">
                <a16:creationId xmlns:a16="http://schemas.microsoft.com/office/drawing/2014/main" id="{9932BBF7-7A45-4CF6-9E2F-104FE693E0C7}"/>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D916285C-FB58-4862-BC23-59F3F60A2E8B}"/>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20785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2993296-0EE9-4B57-95C6-20DC463525B1}"/>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3" name="Marcador de pie de página 2">
            <a:extLst>
              <a:ext uri="{FF2B5EF4-FFF2-40B4-BE49-F238E27FC236}">
                <a16:creationId xmlns:a16="http://schemas.microsoft.com/office/drawing/2014/main" id="{5EE69A7B-234B-4D48-ADEF-1129A04A5D83}"/>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1E4887A7-CE20-4891-8615-F3B7863FA775}"/>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378249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5B99B3-8B0C-4490-AEE4-DF3C0B221D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61D24190-D77F-4394-9ABB-31AEFE4E4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C477162D-714E-4EDF-9F9E-68926B784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86B30F-AB0F-4F50-9384-BEBF7F1CC478}"/>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6" name="Marcador de pie de página 5">
            <a:extLst>
              <a:ext uri="{FF2B5EF4-FFF2-40B4-BE49-F238E27FC236}">
                <a16:creationId xmlns:a16="http://schemas.microsoft.com/office/drawing/2014/main" id="{ABB4B918-FA39-4141-9D32-A80393AA0835}"/>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23822DF8-1C8A-4119-BD6E-1B6659DAFB46}"/>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134727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66412-9870-4627-B527-C6A021BA48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5C1ED08E-348D-4FCC-8AFD-5838A88A1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01AC5BFA-F212-4DD9-AD6D-1D429A625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9AEF72D-166E-4FF2-A57B-DBE01E240512}"/>
              </a:ext>
            </a:extLst>
          </p:cNvPr>
          <p:cNvSpPr>
            <a:spLocks noGrp="1"/>
          </p:cNvSpPr>
          <p:nvPr>
            <p:ph type="dt" sz="half" idx="10"/>
          </p:nvPr>
        </p:nvSpPr>
        <p:spPr/>
        <p:txBody>
          <a:bodyPr/>
          <a:lstStyle/>
          <a:p>
            <a:fld id="{48F89E91-EC25-4EC3-8F18-670F3C2DA9F0}" type="datetimeFigureOut">
              <a:rPr lang="en-GB" smtClean="0"/>
              <a:t>10/02/2022</a:t>
            </a:fld>
            <a:endParaRPr lang="en-GB"/>
          </a:p>
        </p:txBody>
      </p:sp>
      <p:sp>
        <p:nvSpPr>
          <p:cNvPr id="6" name="Marcador de pie de página 5">
            <a:extLst>
              <a:ext uri="{FF2B5EF4-FFF2-40B4-BE49-F238E27FC236}">
                <a16:creationId xmlns:a16="http://schemas.microsoft.com/office/drawing/2014/main" id="{343657FF-0561-458F-A4D0-B82BD191DE17}"/>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B17EACB0-E4E5-4F48-BE52-0A7D3909C39A}"/>
              </a:ext>
            </a:extLst>
          </p:cNvPr>
          <p:cNvSpPr>
            <a:spLocks noGrp="1"/>
          </p:cNvSpPr>
          <p:nvPr>
            <p:ph type="sldNum" sz="quarter" idx="12"/>
          </p:nvPr>
        </p:nvSpPr>
        <p:spPr/>
        <p:txBody>
          <a:bodyPr/>
          <a:lstStyle/>
          <a:p>
            <a:fld id="{5DAC81C2-38AC-47E2-9F9F-3A5101D62E0F}" type="slidenum">
              <a:rPr lang="en-GB" smtClean="0"/>
              <a:t>‹Nº›</a:t>
            </a:fld>
            <a:endParaRPr lang="en-GB"/>
          </a:p>
        </p:txBody>
      </p:sp>
    </p:spTree>
    <p:extLst>
      <p:ext uri="{BB962C8B-B14F-4D97-AF65-F5344CB8AC3E}">
        <p14:creationId xmlns:p14="http://schemas.microsoft.com/office/powerpoint/2010/main" val="84315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12DD53-C5A1-4545-AB42-F1DEB7340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FD2B2584-4983-4208-8536-904000A40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81DDC0A5-3FAA-4E70-9FD7-4BA3F853B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89E91-EC25-4EC3-8F18-670F3C2DA9F0}" type="datetimeFigureOut">
              <a:rPr lang="en-GB" smtClean="0"/>
              <a:t>10/02/2022</a:t>
            </a:fld>
            <a:endParaRPr lang="en-GB"/>
          </a:p>
        </p:txBody>
      </p:sp>
      <p:sp>
        <p:nvSpPr>
          <p:cNvPr id="5" name="Marcador de pie de página 4">
            <a:extLst>
              <a:ext uri="{FF2B5EF4-FFF2-40B4-BE49-F238E27FC236}">
                <a16:creationId xmlns:a16="http://schemas.microsoft.com/office/drawing/2014/main" id="{1A554B18-8476-41D3-AFFB-AF06D0D627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8376FCCB-3015-43CB-8C5B-8941793C7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C81C2-38AC-47E2-9F9F-3A5101D62E0F}" type="slidenum">
              <a:rPr lang="en-GB" smtClean="0"/>
              <a:t>‹Nº›</a:t>
            </a:fld>
            <a:endParaRPr lang="en-GB"/>
          </a:p>
        </p:txBody>
      </p:sp>
    </p:spTree>
    <p:extLst>
      <p:ext uri="{BB962C8B-B14F-4D97-AF65-F5344CB8AC3E}">
        <p14:creationId xmlns:p14="http://schemas.microsoft.com/office/powerpoint/2010/main" val="3880990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7B302-6B9C-4AA0-A611-21ABD157CDBA}" type="datetimeFigureOut">
              <a:rPr lang="es-ES" smtClean="0"/>
              <a:t>10/02/2022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BCCBE-ED99-4192-B7F7-2F573D6EF204}" type="slidenum">
              <a:rPr lang="es-ES" smtClean="0"/>
              <a:t>‹Nº›</a:t>
            </a:fld>
            <a:endParaRPr lang="es-ES"/>
          </a:p>
        </p:txBody>
      </p:sp>
      <p:pic>
        <p:nvPicPr>
          <p:cNvPr id="7" name="20 Imagen" descr="logoTranspeque.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10894195" y="6381751"/>
            <a:ext cx="1008112" cy="360000"/>
          </a:xfrm>
          <a:prstGeom prst="rect">
            <a:avLst/>
          </a:prstGeom>
          <a:noFill/>
          <a:ln w="9525">
            <a:noFill/>
            <a:miter lim="800000"/>
            <a:headEnd/>
            <a:tailEnd/>
          </a:ln>
        </p:spPr>
      </p:pic>
    </p:spTree>
    <p:extLst>
      <p:ext uri="{BB962C8B-B14F-4D97-AF65-F5344CB8AC3E}">
        <p14:creationId xmlns:p14="http://schemas.microsoft.com/office/powerpoint/2010/main" val="3545673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8.jp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jpg"/><Relationship Id="rId17" Type="http://schemas.openxmlformats.org/officeDocument/2006/relationships/image" Target="../media/image42.jpg"/><Relationship Id="rId2" Type="http://schemas.openxmlformats.org/officeDocument/2006/relationships/notesSlide" Target="../notesSlides/notesSlide5.xml"/><Relationship Id="rId16" Type="http://schemas.openxmlformats.org/officeDocument/2006/relationships/image" Target="../media/image41.jpeg"/><Relationship Id="rId1" Type="http://schemas.openxmlformats.org/officeDocument/2006/relationships/slideLayout" Target="../slideLayouts/slideLayout28.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30.jpg"/><Relationship Id="rId15" Type="http://schemas.openxmlformats.org/officeDocument/2006/relationships/image" Target="../media/image40.png"/><Relationship Id="rId10" Type="http://schemas.openxmlformats.org/officeDocument/2006/relationships/image" Target="../media/image35.jpg"/><Relationship Id="rId19" Type="http://schemas.openxmlformats.org/officeDocument/2006/relationships/image" Target="../media/image18.png"/><Relationship Id="rId4" Type="http://schemas.openxmlformats.org/officeDocument/2006/relationships/image" Target="../media/image29.jpeg"/><Relationship Id="rId9" Type="http://schemas.openxmlformats.org/officeDocument/2006/relationships/image" Target="../media/image34.jp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18" y="526084"/>
            <a:ext cx="5021182" cy="2146754"/>
          </a:xfrm>
          <a:prstGeom prst="rect">
            <a:avLst/>
          </a:prstGeom>
        </p:spPr>
      </p:pic>
      <p:sp>
        <p:nvSpPr>
          <p:cNvPr id="9" name="Title 1">
            <a:extLst>
              <a:ext uri="{FF2B5EF4-FFF2-40B4-BE49-F238E27FC236}">
                <a16:creationId xmlns:a16="http://schemas.microsoft.com/office/drawing/2014/main" id="{1451B09C-8F48-4D66-999D-9658BA4FE3FB}"/>
              </a:ext>
            </a:extLst>
          </p:cNvPr>
          <p:cNvSpPr txBox="1">
            <a:spLocks/>
          </p:cNvSpPr>
          <p:nvPr/>
        </p:nvSpPr>
        <p:spPr>
          <a:xfrm>
            <a:off x="914400" y="3346101"/>
            <a:ext cx="10953345" cy="16781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fr-FR" sz="2600" b="1" dirty="0">
                <a:solidFill>
                  <a:srgbClr val="002060"/>
                </a:solidFill>
                <a:latin typeface="Arial Black" panose="020B0A04020102020204" pitchFamily="34" charset="0"/>
              </a:rPr>
              <a:t>3rd Webinar</a:t>
            </a:r>
            <a:r>
              <a:rPr lang="fr-FR" sz="2600" b="1" dirty="0">
                <a:solidFill>
                  <a:srgbClr val="F9B200"/>
                </a:solidFill>
                <a:latin typeface="Arial Black" panose="020B0A04020102020204" pitchFamily="34" charset="0"/>
              </a:rPr>
              <a:t> </a:t>
            </a:r>
            <a:r>
              <a:rPr lang="en-US" sz="3500" b="1" dirty="0">
                <a:solidFill>
                  <a:srgbClr val="F9B200"/>
                </a:solidFill>
                <a:latin typeface="Arial Black" panose="020B0A04020102020204" pitchFamily="34" charset="0"/>
              </a:rPr>
              <a:t>How to choose the right solar thermal technology for your industrial processes</a:t>
            </a:r>
          </a:p>
          <a:p>
            <a:pPr algn="l"/>
            <a:r>
              <a:rPr lang="fr-FR" sz="3100" b="1" dirty="0">
                <a:solidFill>
                  <a:srgbClr val="002060"/>
                </a:solidFill>
                <a:latin typeface="Arial Black" panose="020B0A04020102020204" pitchFamily="34" charset="0"/>
              </a:rPr>
              <a:t>General </a:t>
            </a:r>
            <a:r>
              <a:rPr lang="fr-FR" sz="3100" b="1" dirty="0" err="1">
                <a:solidFill>
                  <a:srgbClr val="002060"/>
                </a:solidFill>
                <a:latin typeface="Arial Black" panose="020B0A04020102020204" pitchFamily="34" charset="0"/>
              </a:rPr>
              <a:t>Presentation</a:t>
            </a:r>
            <a:r>
              <a:rPr lang="fr-FR" sz="3100" b="1" dirty="0">
                <a:solidFill>
                  <a:srgbClr val="002060"/>
                </a:solidFill>
                <a:latin typeface="Arial Black" panose="020B0A04020102020204" pitchFamily="34" charset="0"/>
              </a:rPr>
              <a:t> of the </a:t>
            </a:r>
            <a:r>
              <a:rPr lang="fr-FR" sz="3100" b="1" dirty="0" err="1">
                <a:solidFill>
                  <a:srgbClr val="002060"/>
                </a:solidFill>
                <a:latin typeface="Arial Black" panose="020B0A04020102020204" pitchFamily="34" charset="0"/>
              </a:rPr>
              <a:t>project</a:t>
            </a:r>
            <a:endParaRPr lang="fr-FR" sz="3100" b="1" dirty="0">
              <a:solidFill>
                <a:srgbClr val="002060"/>
              </a:solidFill>
              <a:latin typeface="Arial Black" panose="020B0A04020102020204" pitchFamily="34" charset="0"/>
            </a:endParaRPr>
          </a:p>
        </p:txBody>
      </p:sp>
      <p:sp>
        <p:nvSpPr>
          <p:cNvPr id="5" name="Subtitle 2">
            <a:extLst>
              <a:ext uri="{FF2B5EF4-FFF2-40B4-BE49-F238E27FC236}">
                <a16:creationId xmlns:a16="http://schemas.microsoft.com/office/drawing/2014/main" id="{884ECA45-44C3-4898-B6FA-82C8B3301884}"/>
              </a:ext>
            </a:extLst>
          </p:cNvPr>
          <p:cNvSpPr txBox="1">
            <a:spLocks/>
          </p:cNvSpPr>
          <p:nvPr/>
        </p:nvSpPr>
        <p:spPr>
          <a:xfrm>
            <a:off x="6962367" y="5266851"/>
            <a:ext cx="4603286" cy="846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400" b="1" dirty="0">
                <a:solidFill>
                  <a:schemeClr val="tx1">
                    <a:lumMod val="65000"/>
                    <a:lumOff val="35000"/>
                  </a:schemeClr>
                </a:solidFill>
              </a:rPr>
              <a:t>info@ship2fair-h2020.eu </a:t>
            </a:r>
            <a:endParaRPr lang="en-IE" sz="2400" b="1" dirty="0">
              <a:solidFill>
                <a:schemeClr val="tx1">
                  <a:lumMod val="65000"/>
                  <a:lumOff val="35000"/>
                </a:schemeClr>
              </a:solidFill>
            </a:endParaRPr>
          </a:p>
        </p:txBody>
      </p:sp>
      <p:sp>
        <p:nvSpPr>
          <p:cNvPr id="7" name="Subtitle 2">
            <a:extLst>
              <a:ext uri="{FF2B5EF4-FFF2-40B4-BE49-F238E27FC236}">
                <a16:creationId xmlns:a16="http://schemas.microsoft.com/office/drawing/2014/main" id="{A6E43064-D3E3-4505-967E-5ADBB5F3EA37}"/>
              </a:ext>
            </a:extLst>
          </p:cNvPr>
          <p:cNvSpPr txBox="1">
            <a:spLocks/>
          </p:cNvSpPr>
          <p:nvPr/>
        </p:nvSpPr>
        <p:spPr>
          <a:xfrm>
            <a:off x="7375757" y="4852210"/>
            <a:ext cx="4603286" cy="483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400" dirty="0">
                <a:solidFill>
                  <a:srgbClr val="F9B200"/>
                </a:solidFill>
                <a:latin typeface="Arial Black" panose="020B0A04020102020204" pitchFamily="34" charset="0"/>
              </a:rPr>
              <a:t>www.ship2fair-h2020.eu </a:t>
            </a:r>
            <a:endParaRPr lang="en-IE" sz="2400" dirty="0">
              <a:solidFill>
                <a:srgbClr val="F9B200"/>
              </a:solidFill>
              <a:latin typeface="Arial Black" panose="020B0A04020102020204" pitchFamily="34" charset="0"/>
            </a:endParaRPr>
          </a:p>
        </p:txBody>
      </p:sp>
      <p:sp>
        <p:nvSpPr>
          <p:cNvPr id="8" name="CuadroTexto 7">
            <a:extLst>
              <a:ext uri="{FF2B5EF4-FFF2-40B4-BE49-F238E27FC236}">
                <a16:creationId xmlns:a16="http://schemas.microsoft.com/office/drawing/2014/main" id="{50FF3338-5ED2-4597-97B7-7C020BB969FF}"/>
              </a:ext>
            </a:extLst>
          </p:cNvPr>
          <p:cNvSpPr txBox="1"/>
          <p:nvPr/>
        </p:nvSpPr>
        <p:spPr>
          <a:xfrm>
            <a:off x="1361661" y="5082185"/>
            <a:ext cx="6301408" cy="369332"/>
          </a:xfrm>
          <a:prstGeom prst="rect">
            <a:avLst/>
          </a:prstGeom>
          <a:noFill/>
        </p:spPr>
        <p:txBody>
          <a:bodyPr wrap="square">
            <a:spAutoFit/>
          </a:bodyPr>
          <a:lstStyle/>
          <a:p>
            <a:r>
              <a:rPr lang="fr-FR" sz="1800" b="1" dirty="0">
                <a:solidFill>
                  <a:srgbClr val="F9B200"/>
                </a:solidFill>
                <a:latin typeface="Arial Black" panose="020B0A04020102020204" pitchFamily="34" charset="0"/>
              </a:rPr>
              <a:t>17/06/2021</a:t>
            </a:r>
            <a:endParaRPr lang="es-ES" dirty="0"/>
          </a:p>
        </p:txBody>
      </p:sp>
    </p:spTree>
    <p:extLst>
      <p:ext uri="{BB962C8B-B14F-4D97-AF65-F5344CB8AC3E}">
        <p14:creationId xmlns:p14="http://schemas.microsoft.com/office/powerpoint/2010/main" val="58700255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D54B-E92B-48D5-8440-1D6FC5D1A4B2}"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itre 1">
            <a:extLst>
              <a:ext uri="{FF2B5EF4-FFF2-40B4-BE49-F238E27FC236}">
                <a16:creationId xmlns:a16="http://schemas.microsoft.com/office/drawing/2014/main" id="{1A95D6B3-CF92-4AD3-8E57-A42DCA3959D6}"/>
              </a:ext>
            </a:extLst>
          </p:cNvPr>
          <p:cNvSpPr txBox="1">
            <a:spLocks/>
          </p:cNvSpPr>
          <p:nvPr/>
        </p:nvSpPr>
        <p:spPr>
          <a:xfrm>
            <a:off x="7008316" y="5069153"/>
            <a:ext cx="3104406" cy="1050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Calibri Light" panose="020F0302020204030204"/>
                <a:ea typeface="+mj-ea"/>
                <a:cs typeface="Calibri" panose="020F0502020204030204" pitchFamily="34" charset="0"/>
              </a:rPr>
              <a:t>BUDGET: 8 M€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Calibri Light" panose="020F0302020204030204"/>
                <a:ea typeface="+mj-ea"/>
                <a:cs typeface="Calibri" panose="020F0502020204030204" pitchFamily="34" charset="0"/>
              </a:rPr>
              <a:t>DURATION: 2018-2022</a:t>
            </a:r>
          </a:p>
        </p:txBody>
      </p:sp>
      <p:pic>
        <p:nvPicPr>
          <p:cNvPr id="13" name="Imagen 12" descr="Imagen que contiene alimentos, luz&#10;&#10;Descripción generada automáticamente">
            <a:extLst>
              <a:ext uri="{FF2B5EF4-FFF2-40B4-BE49-F238E27FC236}">
                <a16:creationId xmlns:a16="http://schemas.microsoft.com/office/drawing/2014/main" id="{476363F3-A20C-4F4B-9556-1BF230DC0821}"/>
              </a:ext>
            </a:extLst>
          </p:cNvPr>
          <p:cNvPicPr>
            <a:picLocks noChangeAspect="1"/>
          </p:cNvPicPr>
          <p:nvPr/>
        </p:nvPicPr>
        <p:blipFill rotWithShape="1">
          <a:blip r:embed="rId3">
            <a:extLst>
              <a:ext uri="{28A0092B-C50C-407E-A947-70E740481C1C}">
                <a14:useLocalDpi xmlns:a14="http://schemas.microsoft.com/office/drawing/2010/main" val="0"/>
              </a:ext>
            </a:extLst>
          </a:blip>
          <a:srcRect t="73392" r="23381"/>
          <a:stretch/>
        </p:blipFill>
        <p:spPr>
          <a:xfrm>
            <a:off x="315977" y="326594"/>
            <a:ext cx="4018943" cy="620309"/>
          </a:xfrm>
          <a:prstGeom prst="rect">
            <a:avLst/>
          </a:prstGeom>
        </p:spPr>
      </p:pic>
      <p:grpSp>
        <p:nvGrpSpPr>
          <p:cNvPr id="17" name="Grupo 3">
            <a:extLst>
              <a:ext uri="{FF2B5EF4-FFF2-40B4-BE49-F238E27FC236}">
                <a16:creationId xmlns:a16="http://schemas.microsoft.com/office/drawing/2014/main" id="{19A3DF3E-6B1C-4344-8C87-4995F056611D}"/>
              </a:ext>
            </a:extLst>
          </p:cNvPr>
          <p:cNvGrpSpPr>
            <a:grpSpLocks/>
          </p:cNvGrpSpPr>
          <p:nvPr/>
        </p:nvGrpSpPr>
        <p:grpSpPr bwMode="auto">
          <a:xfrm>
            <a:off x="2278789" y="2231457"/>
            <a:ext cx="8720694" cy="3215653"/>
            <a:chOff x="1239744" y="1470813"/>
            <a:chExt cx="11819203" cy="4430088"/>
          </a:xfrm>
        </p:grpSpPr>
        <p:sp>
          <p:nvSpPr>
            <p:cNvPr id="18" name="Freeform 5">
              <a:extLst>
                <a:ext uri="{FF2B5EF4-FFF2-40B4-BE49-F238E27FC236}">
                  <a16:creationId xmlns:a16="http://schemas.microsoft.com/office/drawing/2014/main" id="{CA5EF626-4F58-4250-84F4-AE034553B1AA}"/>
                </a:ext>
              </a:extLst>
            </p:cNvPr>
            <p:cNvSpPr>
              <a:spLocks/>
            </p:cNvSpPr>
            <p:nvPr/>
          </p:nvSpPr>
          <p:spPr bwMode="auto">
            <a:xfrm>
              <a:off x="1239744" y="1560578"/>
              <a:ext cx="4078975" cy="4256910"/>
            </a:xfrm>
            <a:custGeom>
              <a:avLst/>
              <a:gdLst>
                <a:gd name="T0" fmla="*/ 397 w 397"/>
                <a:gd name="T1" fmla="*/ 199 h 397"/>
                <a:gd name="T2" fmla="*/ 199 w 397"/>
                <a:gd name="T3" fmla="*/ 397 h 397"/>
                <a:gd name="T4" fmla="*/ 0 w 397"/>
                <a:gd name="T5" fmla="*/ 199 h 397"/>
                <a:gd name="T6" fmla="*/ 200 w 397"/>
                <a:gd name="T7" fmla="*/ 0 h 397"/>
                <a:gd name="T8" fmla="*/ 397 w 397"/>
                <a:gd name="T9" fmla="*/ 199 h 397"/>
              </a:gdLst>
              <a:ahLst/>
              <a:cxnLst>
                <a:cxn ang="0">
                  <a:pos x="T0" y="T1"/>
                </a:cxn>
                <a:cxn ang="0">
                  <a:pos x="T2" y="T3"/>
                </a:cxn>
                <a:cxn ang="0">
                  <a:pos x="T4" y="T5"/>
                </a:cxn>
                <a:cxn ang="0">
                  <a:pos x="T6" y="T7"/>
                </a:cxn>
                <a:cxn ang="0">
                  <a:pos x="T8" y="T9"/>
                </a:cxn>
              </a:cxnLst>
              <a:rect l="0" t="0" r="r" b="b"/>
              <a:pathLst>
                <a:path w="397" h="397">
                  <a:moveTo>
                    <a:pt x="397" y="199"/>
                  </a:moveTo>
                  <a:cubicBezTo>
                    <a:pt x="397" y="308"/>
                    <a:pt x="308" y="397"/>
                    <a:pt x="199" y="397"/>
                  </a:cubicBezTo>
                  <a:cubicBezTo>
                    <a:pt x="89" y="397"/>
                    <a:pt x="0" y="308"/>
                    <a:pt x="0" y="199"/>
                  </a:cubicBezTo>
                  <a:cubicBezTo>
                    <a:pt x="0" y="89"/>
                    <a:pt x="90" y="0"/>
                    <a:pt x="200" y="0"/>
                  </a:cubicBezTo>
                  <a:cubicBezTo>
                    <a:pt x="309" y="0"/>
                    <a:pt x="397" y="89"/>
                    <a:pt x="397" y="199"/>
                  </a:cubicBezTo>
                  <a:close/>
                </a:path>
              </a:pathLst>
            </a:custGeom>
            <a:gradFill flip="none" rotWithShape="1">
              <a:gsLst>
                <a:gs pos="31000">
                  <a:schemeClr val="accent1"/>
                </a:gs>
                <a:gs pos="82000">
                  <a:schemeClr val="accent1">
                    <a:lumMod val="50000"/>
                  </a:schemeClr>
                </a:gs>
              </a:gsLst>
              <a:path path="circle">
                <a:fillToRect l="100000" b="100000"/>
              </a:path>
              <a:tileRect t="-100000" r="-100000"/>
            </a:gra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19" name="Line 6">
              <a:extLst>
                <a:ext uri="{FF2B5EF4-FFF2-40B4-BE49-F238E27FC236}">
                  <a16:creationId xmlns:a16="http://schemas.microsoft.com/office/drawing/2014/main" id="{2BEE7715-899D-4007-A670-65F9C3DADFD2}"/>
                </a:ext>
              </a:extLst>
            </p:cNvPr>
            <p:cNvSpPr>
              <a:spLocks noChangeShapeType="1"/>
            </p:cNvSpPr>
            <p:nvPr/>
          </p:nvSpPr>
          <p:spPr bwMode="auto">
            <a:xfrm flipV="1">
              <a:off x="1532071" y="3680344"/>
              <a:ext cx="1879474" cy="283146"/>
            </a:xfrm>
            <a:prstGeom prst="line">
              <a:avLst/>
            </a:prstGeom>
            <a:noFill/>
            <a:ln w="11113">
              <a:solidFill>
                <a:srgbClr val="2D008B"/>
              </a:solidFill>
              <a:miter lim="800000"/>
              <a:headEnd/>
              <a:tailEnd/>
            </a:ln>
            <a:extLst>
              <a:ext uri="{909E8E84-426E-40DD-AFC4-6F175D3DCCD1}">
                <a14:hiddenFill xmlns:a14="http://schemas.microsoft.com/office/drawing/2010/main">
                  <a:noFill/>
                </a14:hiddenFill>
              </a:ext>
            </a:extLst>
          </p:spPr>
          <p:txBody>
            <a:bodyPr lIns="91416" tIns="45708" rIns="91416" bIns="4570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7">
              <a:extLst>
                <a:ext uri="{FF2B5EF4-FFF2-40B4-BE49-F238E27FC236}">
                  <a16:creationId xmlns:a16="http://schemas.microsoft.com/office/drawing/2014/main" id="{F8700AF9-8F97-446F-BFFA-BF578FB64340}"/>
                </a:ext>
              </a:extLst>
            </p:cNvPr>
            <p:cNvSpPr>
              <a:spLocks noChangeShapeType="1"/>
            </p:cNvSpPr>
            <p:nvPr/>
          </p:nvSpPr>
          <p:spPr bwMode="auto">
            <a:xfrm>
              <a:off x="3411546" y="3680344"/>
              <a:ext cx="1378996" cy="381099"/>
            </a:xfrm>
            <a:prstGeom prst="line">
              <a:avLst/>
            </a:prstGeom>
            <a:noFill/>
            <a:ln w="11113">
              <a:solidFill>
                <a:srgbClr val="2D008B"/>
              </a:solidFill>
              <a:miter lim="800000"/>
              <a:headEnd/>
              <a:tailEnd/>
            </a:ln>
            <a:extLst>
              <a:ext uri="{909E8E84-426E-40DD-AFC4-6F175D3DCCD1}">
                <a14:hiddenFill xmlns:a14="http://schemas.microsoft.com/office/drawing/2010/main">
                  <a:noFill/>
                </a14:hiddenFill>
              </a:ext>
            </a:extLst>
          </p:spPr>
          <p:txBody>
            <a:bodyPr lIns="91416" tIns="45708" rIns="91416" bIns="4570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8">
              <a:extLst>
                <a:ext uri="{FF2B5EF4-FFF2-40B4-BE49-F238E27FC236}">
                  <a16:creationId xmlns:a16="http://schemas.microsoft.com/office/drawing/2014/main" id="{0F6AC77F-153D-41E7-8D9F-63D09324C933}"/>
                </a:ext>
              </a:extLst>
            </p:cNvPr>
            <p:cNvSpPr>
              <a:spLocks/>
            </p:cNvSpPr>
            <p:nvPr/>
          </p:nvSpPr>
          <p:spPr bwMode="auto">
            <a:xfrm>
              <a:off x="1531370" y="1559719"/>
              <a:ext cx="1880904" cy="2404506"/>
            </a:xfrm>
            <a:custGeom>
              <a:avLst/>
              <a:gdLst>
                <a:gd name="T0" fmla="*/ 0 w 173"/>
                <a:gd name="T1" fmla="*/ 221 h 221"/>
                <a:gd name="T2" fmla="*/ 173 w 173"/>
                <a:gd name="T3" fmla="*/ 0 h 221"/>
                <a:gd name="T4" fmla="*/ 173 w 173"/>
                <a:gd name="T5" fmla="*/ 195 h 221"/>
                <a:gd name="T6" fmla="*/ 0 w 173"/>
                <a:gd name="T7" fmla="*/ 221 h 221"/>
              </a:gdLst>
              <a:ahLst/>
              <a:cxnLst>
                <a:cxn ang="0">
                  <a:pos x="T0" y="T1"/>
                </a:cxn>
                <a:cxn ang="0">
                  <a:pos x="T2" y="T3"/>
                </a:cxn>
                <a:cxn ang="0">
                  <a:pos x="T4" y="T5"/>
                </a:cxn>
                <a:cxn ang="0">
                  <a:pos x="T6" y="T7"/>
                </a:cxn>
              </a:cxnLst>
              <a:rect l="0" t="0" r="r" b="b"/>
              <a:pathLst>
                <a:path w="173" h="221">
                  <a:moveTo>
                    <a:pt x="0" y="221"/>
                  </a:moveTo>
                  <a:cubicBezTo>
                    <a:pt x="0" y="111"/>
                    <a:pt x="82" y="0"/>
                    <a:pt x="173" y="0"/>
                  </a:cubicBezTo>
                  <a:cubicBezTo>
                    <a:pt x="173" y="195"/>
                    <a:pt x="173" y="195"/>
                    <a:pt x="173" y="195"/>
                  </a:cubicBezTo>
                  <a:lnTo>
                    <a:pt x="0" y="221"/>
                  </a:lnTo>
                  <a:close/>
                </a:path>
              </a:pathLst>
            </a:custGeom>
            <a:solidFill>
              <a:schemeClr val="accent3"/>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2" name="Freeform 9">
              <a:extLst>
                <a:ext uri="{FF2B5EF4-FFF2-40B4-BE49-F238E27FC236}">
                  <a16:creationId xmlns:a16="http://schemas.microsoft.com/office/drawing/2014/main" id="{547D16FA-443B-47AE-8B1E-92FC5C486E50}"/>
                </a:ext>
              </a:extLst>
            </p:cNvPr>
            <p:cNvSpPr>
              <a:spLocks/>
            </p:cNvSpPr>
            <p:nvPr/>
          </p:nvSpPr>
          <p:spPr bwMode="auto">
            <a:xfrm>
              <a:off x="1965876" y="2026477"/>
              <a:ext cx="1446398" cy="1871069"/>
            </a:xfrm>
            <a:custGeom>
              <a:avLst/>
              <a:gdLst>
                <a:gd name="T0" fmla="*/ 0 w 133"/>
                <a:gd name="T1" fmla="*/ 172 h 172"/>
                <a:gd name="T2" fmla="*/ 133 w 133"/>
                <a:gd name="T3" fmla="*/ 0 h 172"/>
                <a:gd name="T4" fmla="*/ 133 w 133"/>
                <a:gd name="T5" fmla="*/ 152 h 172"/>
                <a:gd name="T6" fmla="*/ 0 w 133"/>
                <a:gd name="T7" fmla="*/ 172 h 172"/>
              </a:gdLst>
              <a:ahLst/>
              <a:cxnLst>
                <a:cxn ang="0">
                  <a:pos x="T0" y="T1"/>
                </a:cxn>
                <a:cxn ang="0">
                  <a:pos x="T2" y="T3"/>
                </a:cxn>
                <a:cxn ang="0">
                  <a:pos x="T4" y="T5"/>
                </a:cxn>
                <a:cxn ang="0">
                  <a:pos x="T6" y="T7"/>
                </a:cxn>
              </a:cxnLst>
              <a:rect l="0" t="0" r="r" b="b"/>
              <a:pathLst>
                <a:path w="133" h="172">
                  <a:moveTo>
                    <a:pt x="0" y="172"/>
                  </a:moveTo>
                  <a:cubicBezTo>
                    <a:pt x="0" y="87"/>
                    <a:pt x="63" y="0"/>
                    <a:pt x="133" y="0"/>
                  </a:cubicBezTo>
                  <a:cubicBezTo>
                    <a:pt x="133" y="152"/>
                    <a:pt x="133" y="152"/>
                    <a:pt x="133" y="152"/>
                  </a:cubicBezTo>
                  <a:lnTo>
                    <a:pt x="0" y="172"/>
                  </a:lnTo>
                  <a:close/>
                </a:path>
              </a:pathLst>
            </a:custGeom>
            <a:solidFill>
              <a:schemeClr val="accent5"/>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3" name="Freeform 10">
              <a:extLst>
                <a:ext uri="{FF2B5EF4-FFF2-40B4-BE49-F238E27FC236}">
                  <a16:creationId xmlns:a16="http://schemas.microsoft.com/office/drawing/2014/main" id="{C8DC753A-B34C-46C3-BD96-581262065E74}"/>
                </a:ext>
              </a:extLst>
            </p:cNvPr>
            <p:cNvSpPr>
              <a:spLocks/>
            </p:cNvSpPr>
            <p:nvPr/>
          </p:nvSpPr>
          <p:spPr bwMode="auto">
            <a:xfrm>
              <a:off x="2402340" y="2507378"/>
              <a:ext cx="1009934" cy="1325509"/>
            </a:xfrm>
            <a:custGeom>
              <a:avLst/>
              <a:gdLst>
                <a:gd name="T0" fmla="*/ 0 w 93"/>
                <a:gd name="T1" fmla="*/ 122 h 122"/>
                <a:gd name="T2" fmla="*/ 93 w 93"/>
                <a:gd name="T3" fmla="*/ 0 h 122"/>
                <a:gd name="T4" fmla="*/ 93 w 93"/>
                <a:gd name="T5" fmla="*/ 108 h 122"/>
                <a:gd name="T6" fmla="*/ 0 w 93"/>
                <a:gd name="T7" fmla="*/ 122 h 122"/>
              </a:gdLst>
              <a:ahLst/>
              <a:cxnLst>
                <a:cxn ang="0">
                  <a:pos x="T0" y="T1"/>
                </a:cxn>
                <a:cxn ang="0">
                  <a:pos x="T2" y="T3"/>
                </a:cxn>
                <a:cxn ang="0">
                  <a:pos x="T4" y="T5"/>
                </a:cxn>
                <a:cxn ang="0">
                  <a:pos x="T6" y="T7"/>
                </a:cxn>
              </a:cxnLst>
              <a:rect l="0" t="0" r="r" b="b"/>
              <a:pathLst>
                <a:path w="93" h="122">
                  <a:moveTo>
                    <a:pt x="0" y="122"/>
                  </a:moveTo>
                  <a:cubicBezTo>
                    <a:pt x="0" y="61"/>
                    <a:pt x="44" y="0"/>
                    <a:pt x="93" y="0"/>
                  </a:cubicBezTo>
                  <a:cubicBezTo>
                    <a:pt x="93" y="108"/>
                    <a:pt x="93" y="108"/>
                    <a:pt x="93" y="108"/>
                  </a:cubicBezTo>
                  <a:lnTo>
                    <a:pt x="0" y="122"/>
                  </a:lnTo>
                  <a:close/>
                </a:path>
              </a:pathLst>
            </a:custGeom>
            <a:solidFill>
              <a:schemeClr val="accent6"/>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4" name="Freeform 11">
              <a:extLst>
                <a:ext uri="{FF2B5EF4-FFF2-40B4-BE49-F238E27FC236}">
                  <a16:creationId xmlns:a16="http://schemas.microsoft.com/office/drawing/2014/main" id="{2154C5B3-975C-4852-AD4F-A285DDA75CB6}"/>
                </a:ext>
              </a:extLst>
            </p:cNvPr>
            <p:cNvSpPr>
              <a:spLocks/>
            </p:cNvSpPr>
            <p:nvPr/>
          </p:nvSpPr>
          <p:spPr bwMode="auto">
            <a:xfrm>
              <a:off x="2836071" y="2973245"/>
              <a:ext cx="575474" cy="794339"/>
            </a:xfrm>
            <a:custGeom>
              <a:avLst/>
              <a:gdLst>
                <a:gd name="T0" fmla="*/ 0 w 53"/>
                <a:gd name="T1" fmla="*/ 2147483646 h 73"/>
                <a:gd name="T2" fmla="*/ 2147483646 w 53"/>
                <a:gd name="T3" fmla="*/ 0 h 73"/>
                <a:gd name="T4" fmla="*/ 2147483646 w 53"/>
                <a:gd name="T5" fmla="*/ 2147483646 h 73"/>
                <a:gd name="T6" fmla="*/ 0 w 53"/>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73">
                  <a:moveTo>
                    <a:pt x="0" y="73"/>
                  </a:moveTo>
                  <a:cubicBezTo>
                    <a:pt x="0" y="37"/>
                    <a:pt x="25" y="0"/>
                    <a:pt x="53" y="0"/>
                  </a:cubicBezTo>
                  <a:cubicBezTo>
                    <a:pt x="53" y="65"/>
                    <a:pt x="53" y="65"/>
                    <a:pt x="53" y="65"/>
                  </a:cubicBezTo>
                  <a:lnTo>
                    <a:pt x="0" y="7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16" tIns="45708" rIns="91416" bIns="4570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2">
              <a:extLst>
                <a:ext uri="{FF2B5EF4-FFF2-40B4-BE49-F238E27FC236}">
                  <a16:creationId xmlns:a16="http://schemas.microsoft.com/office/drawing/2014/main" id="{34E231A8-C3BC-41F6-A91F-6FC893B12CAD}"/>
                </a:ext>
              </a:extLst>
            </p:cNvPr>
            <p:cNvSpPr>
              <a:spLocks/>
            </p:cNvSpPr>
            <p:nvPr/>
          </p:nvSpPr>
          <p:spPr bwMode="auto">
            <a:xfrm>
              <a:off x="1531370" y="3681342"/>
              <a:ext cx="3258798" cy="478881"/>
            </a:xfrm>
            <a:custGeom>
              <a:avLst/>
              <a:gdLst>
                <a:gd name="T0" fmla="*/ 0 w 300"/>
                <a:gd name="T1" fmla="*/ 26 h 44"/>
                <a:gd name="T2" fmla="*/ 172 w 300"/>
                <a:gd name="T3" fmla="*/ 44 h 44"/>
                <a:gd name="T4" fmla="*/ 300 w 300"/>
                <a:gd name="T5" fmla="*/ 35 h 44"/>
                <a:gd name="T6" fmla="*/ 173 w 300"/>
                <a:gd name="T7" fmla="*/ 0 h 44"/>
                <a:gd name="T8" fmla="*/ 0 w 300"/>
                <a:gd name="T9" fmla="*/ 26 h 44"/>
              </a:gdLst>
              <a:ahLst/>
              <a:cxnLst>
                <a:cxn ang="0">
                  <a:pos x="T0" y="T1"/>
                </a:cxn>
                <a:cxn ang="0">
                  <a:pos x="T2" y="T3"/>
                </a:cxn>
                <a:cxn ang="0">
                  <a:pos x="T4" y="T5"/>
                </a:cxn>
                <a:cxn ang="0">
                  <a:pos x="T6" y="T7"/>
                </a:cxn>
                <a:cxn ang="0">
                  <a:pos x="T8" y="T9"/>
                </a:cxn>
              </a:cxnLst>
              <a:rect l="0" t="0" r="r" b="b"/>
              <a:pathLst>
                <a:path w="300" h="44">
                  <a:moveTo>
                    <a:pt x="0" y="26"/>
                  </a:moveTo>
                  <a:cubicBezTo>
                    <a:pt x="34" y="37"/>
                    <a:pt x="98" y="44"/>
                    <a:pt x="172" y="44"/>
                  </a:cubicBezTo>
                  <a:cubicBezTo>
                    <a:pt x="221" y="44"/>
                    <a:pt x="266" y="41"/>
                    <a:pt x="300" y="35"/>
                  </a:cubicBezTo>
                  <a:cubicBezTo>
                    <a:pt x="173" y="0"/>
                    <a:pt x="173" y="0"/>
                    <a:pt x="173" y="0"/>
                  </a:cubicBezTo>
                  <a:lnTo>
                    <a:pt x="0" y="26"/>
                  </a:lnTo>
                  <a:close/>
                </a:path>
              </a:pathLst>
            </a:custGeom>
            <a:solidFill>
              <a:schemeClr val="accent3">
                <a:lumMod val="60000"/>
                <a:lumOff val="40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6" name="Freeform 13">
              <a:extLst>
                <a:ext uri="{FF2B5EF4-FFF2-40B4-BE49-F238E27FC236}">
                  <a16:creationId xmlns:a16="http://schemas.microsoft.com/office/drawing/2014/main" id="{CD1644EF-2550-4748-8F0F-6E0F05470E5C}"/>
                </a:ext>
              </a:extLst>
            </p:cNvPr>
            <p:cNvSpPr>
              <a:spLocks/>
            </p:cNvSpPr>
            <p:nvPr/>
          </p:nvSpPr>
          <p:spPr bwMode="auto">
            <a:xfrm>
              <a:off x="1965876" y="3681342"/>
              <a:ext cx="2509176" cy="369769"/>
            </a:xfrm>
            <a:custGeom>
              <a:avLst/>
              <a:gdLst>
                <a:gd name="T0" fmla="*/ 0 w 231"/>
                <a:gd name="T1" fmla="*/ 20 h 34"/>
                <a:gd name="T2" fmla="*/ 132 w 231"/>
                <a:gd name="T3" fmla="*/ 34 h 34"/>
                <a:gd name="T4" fmla="*/ 231 w 231"/>
                <a:gd name="T5" fmla="*/ 27 h 34"/>
                <a:gd name="T6" fmla="*/ 133 w 231"/>
                <a:gd name="T7" fmla="*/ 0 h 34"/>
                <a:gd name="T8" fmla="*/ 0 w 231"/>
                <a:gd name="T9" fmla="*/ 20 h 34"/>
              </a:gdLst>
              <a:ahLst/>
              <a:cxnLst>
                <a:cxn ang="0">
                  <a:pos x="T0" y="T1"/>
                </a:cxn>
                <a:cxn ang="0">
                  <a:pos x="T2" y="T3"/>
                </a:cxn>
                <a:cxn ang="0">
                  <a:pos x="T4" y="T5"/>
                </a:cxn>
                <a:cxn ang="0">
                  <a:pos x="T6" y="T7"/>
                </a:cxn>
                <a:cxn ang="0">
                  <a:pos x="T8" y="T9"/>
                </a:cxn>
              </a:cxnLst>
              <a:rect l="0" t="0" r="r" b="b"/>
              <a:pathLst>
                <a:path w="231" h="34">
                  <a:moveTo>
                    <a:pt x="0" y="20"/>
                  </a:moveTo>
                  <a:cubicBezTo>
                    <a:pt x="27" y="28"/>
                    <a:pt x="76" y="34"/>
                    <a:pt x="132" y="34"/>
                  </a:cubicBezTo>
                  <a:cubicBezTo>
                    <a:pt x="170" y="34"/>
                    <a:pt x="204" y="31"/>
                    <a:pt x="231" y="27"/>
                  </a:cubicBezTo>
                  <a:cubicBezTo>
                    <a:pt x="133" y="0"/>
                    <a:pt x="133" y="0"/>
                    <a:pt x="133" y="0"/>
                  </a:cubicBezTo>
                  <a:lnTo>
                    <a:pt x="0" y="20"/>
                  </a:lnTo>
                  <a:close/>
                </a:path>
              </a:pathLst>
            </a:custGeom>
            <a:solidFill>
              <a:schemeClr val="accent5">
                <a:lumMod val="60000"/>
                <a:lumOff val="40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7" name="Freeform 14">
              <a:extLst>
                <a:ext uri="{FF2B5EF4-FFF2-40B4-BE49-F238E27FC236}">
                  <a16:creationId xmlns:a16="http://schemas.microsoft.com/office/drawing/2014/main" id="{8D880CBF-D4B7-4C6A-A0C0-7836A12D8CBD}"/>
                </a:ext>
              </a:extLst>
            </p:cNvPr>
            <p:cNvSpPr>
              <a:spLocks/>
            </p:cNvSpPr>
            <p:nvPr/>
          </p:nvSpPr>
          <p:spPr bwMode="auto">
            <a:xfrm>
              <a:off x="2402340" y="3681342"/>
              <a:ext cx="1747811" cy="250554"/>
            </a:xfrm>
            <a:custGeom>
              <a:avLst/>
              <a:gdLst>
                <a:gd name="T0" fmla="*/ 161 w 161"/>
                <a:gd name="T1" fmla="*/ 19 h 23"/>
                <a:gd name="T2" fmla="*/ 92 w 161"/>
                <a:gd name="T3" fmla="*/ 23 h 23"/>
                <a:gd name="T4" fmla="*/ 0 w 161"/>
                <a:gd name="T5" fmla="*/ 14 h 23"/>
                <a:gd name="T6" fmla="*/ 93 w 161"/>
                <a:gd name="T7" fmla="*/ 0 h 23"/>
                <a:gd name="T8" fmla="*/ 161 w 161"/>
                <a:gd name="T9" fmla="*/ 19 h 23"/>
              </a:gdLst>
              <a:ahLst/>
              <a:cxnLst>
                <a:cxn ang="0">
                  <a:pos x="T0" y="T1"/>
                </a:cxn>
                <a:cxn ang="0">
                  <a:pos x="T2" y="T3"/>
                </a:cxn>
                <a:cxn ang="0">
                  <a:pos x="T4" y="T5"/>
                </a:cxn>
                <a:cxn ang="0">
                  <a:pos x="T6" y="T7"/>
                </a:cxn>
                <a:cxn ang="0">
                  <a:pos x="T8" y="T9"/>
                </a:cxn>
              </a:cxnLst>
              <a:rect l="0" t="0" r="r" b="b"/>
              <a:pathLst>
                <a:path w="161" h="23">
                  <a:moveTo>
                    <a:pt x="161" y="19"/>
                  </a:moveTo>
                  <a:cubicBezTo>
                    <a:pt x="142" y="21"/>
                    <a:pt x="118" y="23"/>
                    <a:pt x="92" y="23"/>
                  </a:cubicBezTo>
                  <a:cubicBezTo>
                    <a:pt x="54" y="23"/>
                    <a:pt x="20" y="19"/>
                    <a:pt x="0" y="14"/>
                  </a:cubicBezTo>
                  <a:cubicBezTo>
                    <a:pt x="93" y="0"/>
                    <a:pt x="93" y="0"/>
                    <a:pt x="93" y="0"/>
                  </a:cubicBezTo>
                  <a:lnTo>
                    <a:pt x="161" y="19"/>
                  </a:lnTo>
                  <a:close/>
                </a:path>
              </a:pathLst>
            </a:custGeom>
            <a:solidFill>
              <a:schemeClr val="accent6">
                <a:lumMod val="60000"/>
                <a:lumOff val="40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8" name="Freeform 15">
              <a:extLst>
                <a:ext uri="{FF2B5EF4-FFF2-40B4-BE49-F238E27FC236}">
                  <a16:creationId xmlns:a16="http://schemas.microsoft.com/office/drawing/2014/main" id="{1696AE49-4FDE-4FF7-BEDF-CC4154CB00E9}"/>
                </a:ext>
              </a:extLst>
            </p:cNvPr>
            <p:cNvSpPr>
              <a:spLocks/>
            </p:cNvSpPr>
            <p:nvPr/>
          </p:nvSpPr>
          <p:spPr bwMode="auto">
            <a:xfrm>
              <a:off x="2836847" y="3681342"/>
              <a:ext cx="986447" cy="139422"/>
            </a:xfrm>
            <a:custGeom>
              <a:avLst/>
              <a:gdLst>
                <a:gd name="T0" fmla="*/ 0 w 91"/>
                <a:gd name="T1" fmla="*/ 8 h 13"/>
                <a:gd name="T2" fmla="*/ 53 w 91"/>
                <a:gd name="T3" fmla="*/ 13 h 13"/>
                <a:gd name="T4" fmla="*/ 91 w 91"/>
                <a:gd name="T5" fmla="*/ 10 h 13"/>
                <a:gd name="T6" fmla="*/ 53 w 91"/>
                <a:gd name="T7" fmla="*/ 0 h 13"/>
                <a:gd name="T8" fmla="*/ 0 w 91"/>
                <a:gd name="T9" fmla="*/ 8 h 13"/>
              </a:gdLst>
              <a:ahLst/>
              <a:cxnLst>
                <a:cxn ang="0">
                  <a:pos x="T0" y="T1"/>
                </a:cxn>
                <a:cxn ang="0">
                  <a:pos x="T2" y="T3"/>
                </a:cxn>
                <a:cxn ang="0">
                  <a:pos x="T4" y="T5"/>
                </a:cxn>
                <a:cxn ang="0">
                  <a:pos x="T6" y="T7"/>
                </a:cxn>
                <a:cxn ang="0">
                  <a:pos x="T8" y="T9"/>
                </a:cxn>
              </a:cxnLst>
              <a:rect l="0" t="0" r="r" b="b"/>
              <a:pathLst>
                <a:path w="91" h="13">
                  <a:moveTo>
                    <a:pt x="0" y="8"/>
                  </a:moveTo>
                  <a:cubicBezTo>
                    <a:pt x="13" y="11"/>
                    <a:pt x="32" y="13"/>
                    <a:pt x="53" y="13"/>
                  </a:cubicBezTo>
                  <a:cubicBezTo>
                    <a:pt x="67" y="13"/>
                    <a:pt x="80" y="12"/>
                    <a:pt x="91" y="10"/>
                  </a:cubicBezTo>
                  <a:cubicBezTo>
                    <a:pt x="53" y="0"/>
                    <a:pt x="53" y="0"/>
                    <a:pt x="53" y="0"/>
                  </a:cubicBezTo>
                  <a:lnTo>
                    <a:pt x="0" y="8"/>
                  </a:lnTo>
                  <a:close/>
                </a:path>
              </a:pathLst>
            </a:custGeom>
            <a:solidFill>
              <a:schemeClr val="tx2">
                <a:lumMod val="60000"/>
                <a:lumOff val="40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29" name="Freeform 16">
              <a:extLst>
                <a:ext uri="{FF2B5EF4-FFF2-40B4-BE49-F238E27FC236}">
                  <a16:creationId xmlns:a16="http://schemas.microsoft.com/office/drawing/2014/main" id="{E6605A7D-67F2-4F91-B86A-1DFEBE9FAB1B}"/>
                </a:ext>
              </a:extLst>
            </p:cNvPr>
            <p:cNvSpPr>
              <a:spLocks/>
            </p:cNvSpPr>
            <p:nvPr/>
          </p:nvSpPr>
          <p:spPr bwMode="auto">
            <a:xfrm>
              <a:off x="3412274" y="1559719"/>
              <a:ext cx="1377894" cy="2501494"/>
            </a:xfrm>
            <a:custGeom>
              <a:avLst/>
              <a:gdLst>
                <a:gd name="T0" fmla="*/ 0 w 127"/>
                <a:gd name="T1" fmla="*/ 0 h 230"/>
                <a:gd name="T2" fmla="*/ 127 w 127"/>
                <a:gd name="T3" fmla="*/ 230 h 230"/>
                <a:gd name="T4" fmla="*/ 0 w 127"/>
                <a:gd name="T5" fmla="*/ 195 h 230"/>
                <a:gd name="T6" fmla="*/ 0 w 127"/>
                <a:gd name="T7" fmla="*/ 0 h 230"/>
              </a:gdLst>
              <a:ahLst/>
              <a:cxnLst>
                <a:cxn ang="0">
                  <a:pos x="T0" y="T1"/>
                </a:cxn>
                <a:cxn ang="0">
                  <a:pos x="T2" y="T3"/>
                </a:cxn>
                <a:cxn ang="0">
                  <a:pos x="T4" y="T5"/>
                </a:cxn>
                <a:cxn ang="0">
                  <a:pos x="T6" y="T7"/>
                </a:cxn>
              </a:cxnLst>
              <a:rect l="0" t="0" r="r" b="b"/>
              <a:pathLst>
                <a:path w="127" h="230">
                  <a:moveTo>
                    <a:pt x="0" y="0"/>
                  </a:moveTo>
                  <a:cubicBezTo>
                    <a:pt x="67" y="0"/>
                    <a:pt x="127" y="120"/>
                    <a:pt x="127" y="230"/>
                  </a:cubicBezTo>
                  <a:cubicBezTo>
                    <a:pt x="0" y="195"/>
                    <a:pt x="0" y="195"/>
                    <a:pt x="0" y="195"/>
                  </a:cubicBezTo>
                  <a:lnTo>
                    <a:pt x="0" y="0"/>
                  </a:lnTo>
                  <a:close/>
                </a:path>
              </a:pathLst>
            </a:custGeom>
            <a:solidFill>
              <a:schemeClr val="accent3">
                <a:lumMod val="75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30" name="Freeform 17">
              <a:extLst>
                <a:ext uri="{FF2B5EF4-FFF2-40B4-BE49-F238E27FC236}">
                  <a16:creationId xmlns:a16="http://schemas.microsoft.com/office/drawing/2014/main" id="{E1C10CF1-E33F-41C8-9298-7122995B8021}"/>
                </a:ext>
              </a:extLst>
            </p:cNvPr>
            <p:cNvSpPr>
              <a:spLocks/>
            </p:cNvSpPr>
            <p:nvPr/>
          </p:nvSpPr>
          <p:spPr bwMode="auto">
            <a:xfrm>
              <a:off x="3412274" y="2026477"/>
              <a:ext cx="1062779" cy="1947852"/>
            </a:xfrm>
            <a:custGeom>
              <a:avLst/>
              <a:gdLst>
                <a:gd name="T0" fmla="*/ 0 w 98"/>
                <a:gd name="T1" fmla="*/ 0 h 179"/>
                <a:gd name="T2" fmla="*/ 98 w 98"/>
                <a:gd name="T3" fmla="*/ 179 h 179"/>
                <a:gd name="T4" fmla="*/ 0 w 98"/>
                <a:gd name="T5" fmla="*/ 152 h 179"/>
                <a:gd name="T6" fmla="*/ 0 w 98"/>
                <a:gd name="T7" fmla="*/ 0 h 179"/>
              </a:gdLst>
              <a:ahLst/>
              <a:cxnLst>
                <a:cxn ang="0">
                  <a:pos x="T0" y="T1"/>
                </a:cxn>
                <a:cxn ang="0">
                  <a:pos x="T2" y="T3"/>
                </a:cxn>
                <a:cxn ang="0">
                  <a:pos x="T4" y="T5"/>
                </a:cxn>
                <a:cxn ang="0">
                  <a:pos x="T6" y="T7"/>
                </a:cxn>
              </a:cxnLst>
              <a:rect l="0" t="0" r="r" b="b"/>
              <a:pathLst>
                <a:path w="98" h="179">
                  <a:moveTo>
                    <a:pt x="0" y="0"/>
                  </a:moveTo>
                  <a:cubicBezTo>
                    <a:pt x="52" y="0"/>
                    <a:pt x="98" y="94"/>
                    <a:pt x="98" y="179"/>
                  </a:cubicBezTo>
                  <a:cubicBezTo>
                    <a:pt x="0" y="152"/>
                    <a:pt x="0" y="152"/>
                    <a:pt x="0" y="152"/>
                  </a:cubicBezTo>
                  <a:lnTo>
                    <a:pt x="0" y="0"/>
                  </a:lnTo>
                  <a:close/>
                </a:path>
              </a:pathLst>
            </a:custGeom>
            <a:solidFill>
              <a:schemeClr val="accent5">
                <a:lumMod val="75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31" name="Freeform 18">
              <a:extLst>
                <a:ext uri="{FF2B5EF4-FFF2-40B4-BE49-F238E27FC236}">
                  <a16:creationId xmlns:a16="http://schemas.microsoft.com/office/drawing/2014/main" id="{58EA1C32-D54B-481D-B097-8BD4C3504FCF}"/>
                </a:ext>
              </a:extLst>
            </p:cNvPr>
            <p:cNvSpPr>
              <a:spLocks/>
            </p:cNvSpPr>
            <p:nvPr/>
          </p:nvSpPr>
          <p:spPr bwMode="auto">
            <a:xfrm>
              <a:off x="3412274" y="2507378"/>
              <a:ext cx="737877" cy="1380064"/>
            </a:xfrm>
            <a:custGeom>
              <a:avLst/>
              <a:gdLst>
                <a:gd name="T0" fmla="*/ 0 w 68"/>
                <a:gd name="T1" fmla="*/ 0 h 127"/>
                <a:gd name="T2" fmla="*/ 68 w 68"/>
                <a:gd name="T3" fmla="*/ 127 h 127"/>
                <a:gd name="T4" fmla="*/ 0 w 68"/>
                <a:gd name="T5" fmla="*/ 108 h 127"/>
                <a:gd name="T6" fmla="*/ 0 w 68"/>
                <a:gd name="T7" fmla="*/ 0 h 127"/>
              </a:gdLst>
              <a:ahLst/>
              <a:cxnLst>
                <a:cxn ang="0">
                  <a:pos x="T0" y="T1"/>
                </a:cxn>
                <a:cxn ang="0">
                  <a:pos x="T2" y="T3"/>
                </a:cxn>
                <a:cxn ang="0">
                  <a:pos x="T4" y="T5"/>
                </a:cxn>
                <a:cxn ang="0">
                  <a:pos x="T6" y="T7"/>
                </a:cxn>
              </a:cxnLst>
              <a:rect l="0" t="0" r="r" b="b"/>
              <a:pathLst>
                <a:path w="68" h="127">
                  <a:moveTo>
                    <a:pt x="0" y="0"/>
                  </a:moveTo>
                  <a:cubicBezTo>
                    <a:pt x="36" y="0"/>
                    <a:pt x="68" y="66"/>
                    <a:pt x="68" y="127"/>
                  </a:cubicBezTo>
                  <a:cubicBezTo>
                    <a:pt x="0" y="108"/>
                    <a:pt x="0" y="108"/>
                    <a:pt x="0" y="108"/>
                  </a:cubicBezTo>
                  <a:lnTo>
                    <a:pt x="0" y="0"/>
                  </a:lnTo>
                  <a:close/>
                </a:path>
              </a:pathLst>
            </a:custGeom>
            <a:solidFill>
              <a:schemeClr val="accent6">
                <a:lumMod val="75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32" name="Freeform 19">
              <a:extLst>
                <a:ext uri="{FF2B5EF4-FFF2-40B4-BE49-F238E27FC236}">
                  <a16:creationId xmlns:a16="http://schemas.microsoft.com/office/drawing/2014/main" id="{929A930D-E706-48BC-953A-F6C00EF3DE76}"/>
                </a:ext>
              </a:extLst>
            </p:cNvPr>
            <p:cNvSpPr>
              <a:spLocks/>
            </p:cNvSpPr>
            <p:nvPr/>
          </p:nvSpPr>
          <p:spPr bwMode="auto">
            <a:xfrm>
              <a:off x="3412274" y="2974134"/>
              <a:ext cx="411020" cy="814300"/>
            </a:xfrm>
            <a:custGeom>
              <a:avLst/>
              <a:gdLst>
                <a:gd name="T0" fmla="*/ 0 w 38"/>
                <a:gd name="T1" fmla="*/ 0 h 75"/>
                <a:gd name="T2" fmla="*/ 38 w 38"/>
                <a:gd name="T3" fmla="*/ 75 h 75"/>
                <a:gd name="T4" fmla="*/ 0 w 38"/>
                <a:gd name="T5" fmla="*/ 65 h 75"/>
                <a:gd name="T6" fmla="*/ 0 w 38"/>
                <a:gd name="T7" fmla="*/ 0 h 75"/>
              </a:gdLst>
              <a:ahLst/>
              <a:cxnLst>
                <a:cxn ang="0">
                  <a:pos x="T0" y="T1"/>
                </a:cxn>
                <a:cxn ang="0">
                  <a:pos x="T2" y="T3"/>
                </a:cxn>
                <a:cxn ang="0">
                  <a:pos x="T4" y="T5"/>
                </a:cxn>
                <a:cxn ang="0">
                  <a:pos x="T6" y="T7"/>
                </a:cxn>
              </a:cxnLst>
              <a:rect l="0" t="0" r="r" b="b"/>
              <a:pathLst>
                <a:path w="38" h="75">
                  <a:moveTo>
                    <a:pt x="0" y="0"/>
                  </a:moveTo>
                  <a:cubicBezTo>
                    <a:pt x="21" y="0"/>
                    <a:pt x="38" y="40"/>
                    <a:pt x="38" y="75"/>
                  </a:cubicBezTo>
                  <a:cubicBezTo>
                    <a:pt x="0" y="65"/>
                    <a:pt x="0" y="65"/>
                    <a:pt x="0" y="65"/>
                  </a:cubicBezTo>
                  <a:lnTo>
                    <a:pt x="0" y="0"/>
                  </a:lnTo>
                  <a:close/>
                </a:path>
              </a:pathLst>
            </a:custGeom>
            <a:solidFill>
              <a:schemeClr val="tx2">
                <a:lumMod val="75000"/>
              </a:schemeClr>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cxnSp>
          <p:nvCxnSpPr>
            <p:cNvPr id="33" name="Straight Arrow Connector 53">
              <a:extLst>
                <a:ext uri="{FF2B5EF4-FFF2-40B4-BE49-F238E27FC236}">
                  <a16:creationId xmlns:a16="http://schemas.microsoft.com/office/drawing/2014/main" id="{6978D41D-7D54-4037-B016-A7B5AC462EB5}"/>
                </a:ext>
              </a:extLst>
            </p:cNvPr>
            <p:cNvCxnSpPr/>
            <p:nvPr/>
          </p:nvCxnSpPr>
          <p:spPr>
            <a:xfrm flipH="1" flipV="1">
              <a:off x="3840908" y="3208523"/>
              <a:ext cx="2078585" cy="868855"/>
            </a:xfrm>
            <a:prstGeom prst="straightConnector1">
              <a:avLst/>
            </a:prstGeom>
            <a:ln>
              <a:solidFill>
                <a:schemeClr val="accent5">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55">
              <a:extLst>
                <a:ext uri="{FF2B5EF4-FFF2-40B4-BE49-F238E27FC236}">
                  <a16:creationId xmlns:a16="http://schemas.microsoft.com/office/drawing/2014/main" id="{A8F3BFF5-ACCF-496A-BFD7-D60204C67EBA}"/>
                </a:ext>
              </a:extLst>
            </p:cNvPr>
            <p:cNvCxnSpPr/>
            <p:nvPr/>
          </p:nvCxnSpPr>
          <p:spPr>
            <a:xfrm flipH="1" flipV="1">
              <a:off x="3576682" y="3428768"/>
              <a:ext cx="2356512" cy="1770040"/>
            </a:xfrm>
            <a:prstGeom prst="straightConnector1">
              <a:avLst/>
            </a:prstGeom>
            <a:ln>
              <a:solidFill>
                <a:schemeClr val="accent5">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5" name="TextBox 57">
              <a:extLst>
                <a:ext uri="{FF2B5EF4-FFF2-40B4-BE49-F238E27FC236}">
                  <a16:creationId xmlns:a16="http://schemas.microsoft.com/office/drawing/2014/main" id="{34D09601-815E-4BCC-8A3E-9EA2AD15C4D1}"/>
                </a:ext>
              </a:extLst>
            </p:cNvPr>
            <p:cNvSpPr txBox="1">
              <a:spLocks noChangeArrowheads="1"/>
            </p:cNvSpPr>
            <p:nvPr/>
          </p:nvSpPr>
          <p:spPr bwMode="auto">
            <a:xfrm>
              <a:off x="6722626" y="5194695"/>
              <a:ext cx="6336321" cy="70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1217613">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defTabSz="1217613">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defTabSz="1217613">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1217613" rtl="0" eaLnBrk="1" fontAlgn="auto" latinLnBrk="0" hangingPunct="1">
                <a:lnSpc>
                  <a:spcPct val="90000"/>
                </a:lnSpc>
                <a:spcBef>
                  <a:spcPct val="0"/>
                </a:spcBef>
                <a:spcAft>
                  <a:spcPts val="600"/>
                </a:spcAft>
                <a:buClrTx/>
                <a:buSzTx/>
                <a:buFontTx/>
                <a:buNone/>
                <a:tabLst/>
                <a:defRPr/>
              </a:pPr>
              <a:r>
                <a:rPr kumimoji="0" lang="en-US" altLang="es-ES" sz="1600" b="0" i="0" u="none" strike="noStrike" kern="1200" cap="none" spc="0" normalizeH="0" baseline="0" noProof="0" dirty="0">
                  <a:ln>
                    <a:noFill/>
                  </a:ln>
                  <a:solidFill>
                    <a:prstClr val="black"/>
                  </a:solidFill>
                  <a:effectLst/>
                  <a:uLnTx/>
                  <a:uFillTx/>
                  <a:latin typeface="Cambria "/>
                  <a:ea typeface="+mn-ea"/>
                  <a:cs typeface="+mn-cs"/>
                </a:rPr>
                <a:t>Solar heat integration in industrial processes</a:t>
              </a:r>
            </a:p>
          </p:txBody>
        </p:sp>
        <p:sp>
          <p:nvSpPr>
            <p:cNvPr id="36" name="Oval 62">
              <a:extLst>
                <a:ext uri="{FF2B5EF4-FFF2-40B4-BE49-F238E27FC236}">
                  <a16:creationId xmlns:a16="http://schemas.microsoft.com/office/drawing/2014/main" id="{44E1ECC6-219E-4232-9625-F9C9D3215363}"/>
                </a:ext>
              </a:extLst>
            </p:cNvPr>
            <p:cNvSpPr/>
            <p:nvPr/>
          </p:nvSpPr>
          <p:spPr>
            <a:xfrm>
              <a:off x="5814980" y="1470813"/>
              <a:ext cx="890542" cy="889061"/>
            </a:xfrm>
            <a:prstGeom prst="ellipse">
              <a:avLst/>
            </a:prstGeom>
            <a:solidFill>
              <a:schemeClr val="accent3"/>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37" name="Oval 65">
              <a:extLst>
                <a:ext uri="{FF2B5EF4-FFF2-40B4-BE49-F238E27FC236}">
                  <a16:creationId xmlns:a16="http://schemas.microsoft.com/office/drawing/2014/main" id="{7931E41F-4A13-4082-977D-0B2A0E55A405}"/>
                </a:ext>
              </a:extLst>
            </p:cNvPr>
            <p:cNvSpPr/>
            <p:nvPr/>
          </p:nvSpPr>
          <p:spPr>
            <a:xfrm>
              <a:off x="5814980" y="2634674"/>
              <a:ext cx="890542" cy="889061"/>
            </a:xfrm>
            <a:prstGeom prst="ellipse">
              <a:avLst/>
            </a:prstGeom>
            <a:solidFill>
              <a:schemeClr val="accent5"/>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sp>
          <p:nvSpPr>
            <p:cNvPr id="38" name="Oval 68">
              <a:extLst>
                <a:ext uri="{FF2B5EF4-FFF2-40B4-BE49-F238E27FC236}">
                  <a16:creationId xmlns:a16="http://schemas.microsoft.com/office/drawing/2014/main" id="{DD49C97F-A848-4126-BD27-F405C9DD586F}"/>
                </a:ext>
              </a:extLst>
            </p:cNvPr>
            <p:cNvSpPr/>
            <p:nvPr/>
          </p:nvSpPr>
          <p:spPr>
            <a:xfrm>
              <a:off x="5814980" y="3798535"/>
              <a:ext cx="890542" cy="889061"/>
            </a:xfrm>
            <a:prstGeom prst="ellipse">
              <a:avLst/>
            </a:prstGeom>
            <a:solidFill>
              <a:schemeClr val="accent6"/>
            </a:solidFill>
            <a:ln>
              <a:noFill/>
            </a:ln>
          </p:spPr>
          <p:txBody>
            <a:bodyPr lIns="91416" tIns="45708" rIns="91416" bIns="45708"/>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57565A"/>
                </a:solidFill>
                <a:effectLst/>
                <a:uLnTx/>
                <a:uFillTx/>
                <a:latin typeface="Cambria "/>
                <a:ea typeface="+mn-ea"/>
                <a:cs typeface="+mn-cs"/>
              </a:endParaRPr>
            </a:p>
          </p:txBody>
        </p:sp>
        <p:pic>
          <p:nvPicPr>
            <p:cNvPr id="39" name="Picture 69">
              <a:extLst>
                <a:ext uri="{FF2B5EF4-FFF2-40B4-BE49-F238E27FC236}">
                  <a16:creationId xmlns:a16="http://schemas.microsoft.com/office/drawing/2014/main" id="{E4EA1DA9-4B73-4BE3-A8F8-F4688409B3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6783" y="1621732"/>
              <a:ext cx="588068" cy="58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71">
              <a:extLst>
                <a:ext uri="{FF2B5EF4-FFF2-40B4-BE49-F238E27FC236}">
                  <a16:creationId xmlns:a16="http://schemas.microsoft.com/office/drawing/2014/main" id="{D36035C9-7633-468D-9ACF-39A27F9F2840}"/>
                </a:ext>
              </a:extLst>
            </p:cNvPr>
            <p:cNvSpPr>
              <a:spLocks noChangeArrowheads="1"/>
            </p:cNvSpPr>
            <p:nvPr/>
          </p:nvSpPr>
          <p:spPr bwMode="auto">
            <a:xfrm>
              <a:off x="5815639" y="4961993"/>
              <a:ext cx="890353" cy="89035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16" tIns="45708" rIns="91416" bIns="45708"/>
            <a:lstStyle>
              <a:lvl1pPr defTabSz="1217613">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defTabSz="1217613">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defTabSz="1217613">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1217613" rtl="0" eaLnBrk="1" fontAlgn="auto" latinLnBrk="0" hangingPunct="1">
                <a:lnSpc>
                  <a:spcPct val="100000"/>
                </a:lnSpc>
                <a:spcBef>
                  <a:spcPct val="0"/>
                </a:spcBef>
                <a:spcAft>
                  <a:spcPts val="0"/>
                </a:spcAft>
                <a:buClrTx/>
                <a:buSzTx/>
                <a:buFontTx/>
                <a:buNone/>
                <a:tabLst/>
                <a:defRPr/>
              </a:pPr>
              <a:endParaRPr kumimoji="0" lang="es-ES" altLang="es-ES" sz="1100" b="0" i="0" u="none" strike="noStrike" kern="1200" cap="none" spc="0" normalizeH="0" baseline="0" noProof="0">
                <a:ln>
                  <a:noFill/>
                </a:ln>
                <a:solidFill>
                  <a:srgbClr val="57565A"/>
                </a:solidFill>
                <a:effectLst/>
                <a:uLnTx/>
                <a:uFillTx/>
                <a:latin typeface="Cambria "/>
                <a:ea typeface="+mn-ea"/>
                <a:cs typeface="+mn-cs"/>
              </a:endParaRPr>
            </a:p>
          </p:txBody>
        </p:sp>
        <p:pic>
          <p:nvPicPr>
            <p:cNvPr id="41" name="Picture 72">
              <a:extLst>
                <a:ext uri="{FF2B5EF4-FFF2-40B4-BE49-F238E27FC236}">
                  <a16:creationId xmlns:a16="http://schemas.microsoft.com/office/drawing/2014/main" id="{FE80331D-C44B-4381-9970-77E67BD3209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8105" y="3965909"/>
              <a:ext cx="462455" cy="5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Arrow Connector 76">
              <a:extLst>
                <a:ext uri="{FF2B5EF4-FFF2-40B4-BE49-F238E27FC236}">
                  <a16:creationId xmlns:a16="http://schemas.microsoft.com/office/drawing/2014/main" id="{776F5358-5896-4B05-8660-95C5DCF73DB6}"/>
                </a:ext>
              </a:extLst>
            </p:cNvPr>
            <p:cNvCxnSpPr>
              <a:cxnSpLocks/>
              <a:stCxn id="37" idx="2"/>
            </p:cNvCxnSpPr>
            <p:nvPr/>
          </p:nvCxnSpPr>
          <p:spPr>
            <a:xfrm flipH="1" flipV="1">
              <a:off x="4150151" y="2973245"/>
              <a:ext cx="1664829" cy="105960"/>
            </a:xfrm>
            <a:prstGeom prst="straightConnector1">
              <a:avLst/>
            </a:prstGeom>
            <a:ln>
              <a:solidFill>
                <a:schemeClr val="accent5">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82">
              <a:extLst>
                <a:ext uri="{FF2B5EF4-FFF2-40B4-BE49-F238E27FC236}">
                  <a16:creationId xmlns:a16="http://schemas.microsoft.com/office/drawing/2014/main" id="{1CF744B2-5868-420F-80B5-AEB3B7522692}"/>
                </a:ext>
              </a:extLst>
            </p:cNvPr>
            <p:cNvCxnSpPr/>
            <p:nvPr/>
          </p:nvCxnSpPr>
          <p:spPr>
            <a:xfrm flipH="1">
              <a:off x="4385020" y="2101238"/>
              <a:ext cx="1534473" cy="630425"/>
            </a:xfrm>
            <a:prstGeom prst="straightConnector1">
              <a:avLst/>
            </a:prstGeom>
            <a:ln>
              <a:solidFill>
                <a:schemeClr val="accent5">
                  <a:lumMod val="60000"/>
                  <a:lumOff val="4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4" name="TextBox 89">
              <a:extLst>
                <a:ext uri="{FF2B5EF4-FFF2-40B4-BE49-F238E27FC236}">
                  <a16:creationId xmlns:a16="http://schemas.microsoft.com/office/drawing/2014/main" id="{CF5F3AB6-7A48-4426-8027-23A545E15649}"/>
                </a:ext>
              </a:extLst>
            </p:cNvPr>
            <p:cNvSpPr txBox="1">
              <a:spLocks noChangeArrowheads="1"/>
            </p:cNvSpPr>
            <p:nvPr/>
          </p:nvSpPr>
          <p:spPr bwMode="auto">
            <a:xfrm>
              <a:off x="6670343" y="4011032"/>
              <a:ext cx="5755758" cy="50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1217613">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defTabSz="1217613">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defTabSz="1217613">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1217613" rtl="0" eaLnBrk="1" fontAlgn="auto" latinLnBrk="0" hangingPunct="1">
                <a:lnSpc>
                  <a:spcPct val="90000"/>
                </a:lnSpc>
                <a:spcBef>
                  <a:spcPct val="0"/>
                </a:spcBef>
                <a:spcAft>
                  <a:spcPts val="600"/>
                </a:spcAft>
                <a:buClrTx/>
                <a:buSzTx/>
                <a:buFontTx/>
                <a:buNone/>
                <a:tabLst/>
                <a:defRPr/>
              </a:pPr>
              <a:r>
                <a:rPr kumimoji="0" lang="en-US" altLang="es-ES" sz="1600" b="0" i="0" u="none" strike="noStrike" kern="1200" cap="none" spc="0" normalizeH="0" baseline="0" noProof="0" dirty="0">
                  <a:ln>
                    <a:noFill/>
                  </a:ln>
                  <a:solidFill>
                    <a:prstClr val="black"/>
                  </a:solidFill>
                  <a:effectLst/>
                  <a:uLnTx/>
                  <a:uFillTx/>
                  <a:latin typeface="Cambria "/>
                  <a:ea typeface="+mn-ea"/>
                  <a:cs typeface="+mn-cs"/>
                </a:rPr>
                <a:t>Energy consumption in Industry</a:t>
              </a:r>
            </a:p>
          </p:txBody>
        </p:sp>
        <p:sp>
          <p:nvSpPr>
            <p:cNvPr id="45" name="TextBox 90">
              <a:extLst>
                <a:ext uri="{FF2B5EF4-FFF2-40B4-BE49-F238E27FC236}">
                  <a16:creationId xmlns:a16="http://schemas.microsoft.com/office/drawing/2014/main" id="{820B7961-EA50-442B-B6C4-5993E3B3DE83}"/>
                </a:ext>
              </a:extLst>
            </p:cNvPr>
            <p:cNvSpPr txBox="1">
              <a:spLocks noChangeArrowheads="1"/>
            </p:cNvSpPr>
            <p:nvPr/>
          </p:nvSpPr>
          <p:spPr bwMode="auto">
            <a:xfrm>
              <a:off x="6670343" y="2803020"/>
              <a:ext cx="5967317" cy="70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1217613">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defTabSz="1217613">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defTabSz="1217613">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1217613" rtl="0" eaLnBrk="1" fontAlgn="auto" latinLnBrk="0" hangingPunct="1">
                <a:lnSpc>
                  <a:spcPct val="90000"/>
                </a:lnSpc>
                <a:spcBef>
                  <a:spcPct val="0"/>
                </a:spcBef>
                <a:spcAft>
                  <a:spcPts val="600"/>
                </a:spcAft>
                <a:buClrTx/>
                <a:buSzTx/>
                <a:buFontTx/>
                <a:buNone/>
                <a:tabLst/>
                <a:defRPr/>
              </a:pPr>
              <a:r>
                <a:rPr kumimoji="0" lang="en-US" altLang="es-ES" sz="1600" b="0" i="0" u="none" strike="noStrike" kern="1200" cap="none" spc="0" normalizeH="0" baseline="0" noProof="0" dirty="0">
                  <a:ln>
                    <a:noFill/>
                  </a:ln>
                  <a:solidFill>
                    <a:prstClr val="black"/>
                  </a:solidFill>
                  <a:effectLst/>
                  <a:uLnTx/>
                  <a:uFillTx/>
                  <a:latin typeface="Cambria "/>
                  <a:ea typeface="+mn-ea"/>
                  <a:cs typeface="+mn-cs"/>
                </a:rPr>
                <a:t>Key plans towards Sustainability</a:t>
              </a:r>
            </a:p>
          </p:txBody>
        </p:sp>
        <p:sp>
          <p:nvSpPr>
            <p:cNvPr id="46" name="TextBox 91">
              <a:extLst>
                <a:ext uri="{FF2B5EF4-FFF2-40B4-BE49-F238E27FC236}">
                  <a16:creationId xmlns:a16="http://schemas.microsoft.com/office/drawing/2014/main" id="{FB30474B-049D-43B6-B849-CE2D21D59EF5}"/>
                </a:ext>
              </a:extLst>
            </p:cNvPr>
            <p:cNvSpPr txBox="1">
              <a:spLocks noChangeArrowheads="1"/>
            </p:cNvSpPr>
            <p:nvPr/>
          </p:nvSpPr>
          <p:spPr bwMode="auto">
            <a:xfrm>
              <a:off x="6670343" y="1600410"/>
              <a:ext cx="5755759" cy="5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1217613">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defTabSz="1217613">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defTabSz="1217613">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defTabSz="1217613">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defTabSz="1217613"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1217613" rtl="0" eaLnBrk="1" fontAlgn="auto" latinLnBrk="0" hangingPunct="1">
                <a:lnSpc>
                  <a:spcPct val="90000"/>
                </a:lnSpc>
                <a:spcBef>
                  <a:spcPct val="0"/>
                </a:spcBef>
                <a:spcAft>
                  <a:spcPts val="600"/>
                </a:spcAft>
                <a:buClrTx/>
                <a:buSzTx/>
                <a:buFontTx/>
                <a:buNone/>
                <a:tabLst/>
                <a:defRPr/>
              </a:pPr>
              <a:r>
                <a:rPr kumimoji="0" lang="en-US" altLang="es-ES" sz="1600" b="0" i="0" u="none" strike="noStrike" kern="1200" cap="none" spc="0" normalizeH="0" baseline="0" noProof="0" dirty="0">
                  <a:ln>
                    <a:noFill/>
                  </a:ln>
                  <a:solidFill>
                    <a:prstClr val="black"/>
                  </a:solidFill>
                  <a:effectLst/>
                  <a:uLnTx/>
                  <a:uFillTx/>
                  <a:latin typeface="Cambria "/>
                  <a:ea typeface="+mn-ea"/>
                  <a:cs typeface="+mn-cs"/>
                </a:rPr>
                <a:t>Decarbonization pathway for industry</a:t>
              </a:r>
            </a:p>
          </p:txBody>
        </p:sp>
        <p:pic>
          <p:nvPicPr>
            <p:cNvPr id="47" name="Picture 2" descr="Resultado de imagen de european commission">
              <a:extLst>
                <a:ext uri="{FF2B5EF4-FFF2-40B4-BE49-F238E27FC236}">
                  <a16:creationId xmlns:a16="http://schemas.microsoft.com/office/drawing/2014/main" id="{9209F11D-3BEA-4A8F-B297-D4B86212F770}"/>
                </a:ext>
              </a:extLst>
            </p:cNvPr>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b="28976"/>
            <a:stretch>
              <a:fillRect/>
            </a:stretch>
          </p:blipFill>
          <p:spPr bwMode="auto">
            <a:xfrm>
              <a:off x="5123403" y="2760131"/>
              <a:ext cx="2238518" cy="5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CuadroTexto 39">
              <a:extLst>
                <a:ext uri="{FF2B5EF4-FFF2-40B4-BE49-F238E27FC236}">
                  <a16:creationId xmlns:a16="http://schemas.microsoft.com/office/drawing/2014/main" id="{BEE8AF16-285C-4C69-80F5-0F5E43CB2A6B}"/>
                </a:ext>
              </a:extLst>
            </p:cNvPr>
            <p:cNvSpPr txBox="1">
              <a:spLocks noChangeArrowheads="1"/>
            </p:cNvSpPr>
            <p:nvPr/>
          </p:nvSpPr>
          <p:spPr bwMode="auto">
            <a:xfrm>
              <a:off x="5833974" y="4961992"/>
              <a:ext cx="781165" cy="58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a:lnSpc>
                  <a:spcPct val="90000"/>
                </a:lnSpc>
                <a:spcBef>
                  <a:spcPts val="1000"/>
                </a:spcBef>
                <a:buClr>
                  <a:schemeClr val="accent1"/>
                </a:buClr>
                <a:buFont typeface="Arial" panose="020B0604020202020204" pitchFamily="34" charset="0"/>
                <a:buChar char="•"/>
                <a:defRPr sz="2800">
                  <a:solidFill>
                    <a:srgbClr val="404040"/>
                  </a:solidFill>
                  <a:latin typeface="Calibri Light" panose="020F0302020204030204" pitchFamily="34" charset="0"/>
                </a:defRPr>
              </a:lvl1pPr>
              <a:lvl2pPr marL="685800" indent="-285750">
                <a:lnSpc>
                  <a:spcPct val="90000"/>
                </a:lnSpc>
                <a:spcBef>
                  <a:spcPts val="500"/>
                </a:spcBef>
                <a:buClr>
                  <a:schemeClr val="accent1"/>
                </a:buClr>
                <a:buFont typeface="Arial" panose="020B0604020202020204" pitchFamily="34" charset="0"/>
                <a:buChar char="•"/>
                <a:defRPr sz="2400">
                  <a:solidFill>
                    <a:srgbClr val="404040"/>
                  </a:solidFill>
                  <a:latin typeface="Calibri Light" panose="020F0302020204030204" pitchFamily="34" charset="0"/>
                </a:defRPr>
              </a:lvl2pPr>
              <a:lvl3pPr marL="1143000" indent="-285750">
                <a:lnSpc>
                  <a:spcPct val="90000"/>
                </a:lnSpc>
                <a:spcBef>
                  <a:spcPts val="500"/>
                </a:spcBef>
                <a:buClr>
                  <a:schemeClr val="accent1"/>
                </a:buClr>
                <a:buFont typeface="Arial" panose="020B0604020202020204" pitchFamily="34" charset="0"/>
                <a:buChar char="•"/>
                <a:defRPr sz="2000">
                  <a:solidFill>
                    <a:srgbClr val="404040"/>
                  </a:solidFill>
                  <a:latin typeface="Calibri Light" panose="020F0302020204030204" pitchFamily="34" charset="0"/>
                </a:defRPr>
              </a:lvl3pPr>
              <a:lvl4pPr marL="1600200" indent="-171450">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4pPr>
              <a:lvl5pPr marL="2057400" indent="-171450">
                <a:lnSpc>
                  <a:spcPct val="90000"/>
                </a:lnSpc>
                <a:spcBef>
                  <a:spcPts val="500"/>
                </a:spcBef>
                <a:buClr>
                  <a:schemeClr val="accent1"/>
                </a:buClr>
                <a:buFont typeface="Arial" panose="020B0604020202020204" pitchFamily="34" charset="0"/>
                <a:buChar char="•"/>
                <a:defRPr>
                  <a:solidFill>
                    <a:srgbClr val="404040"/>
                  </a:solidFill>
                  <a:latin typeface="Calibri Light" panose="020F0302020204030204" pitchFamily="34" charset="0"/>
                </a:defRPr>
              </a:lvl5pPr>
              <a:lvl6pPr marL="2514600" indent="-171450"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6pPr>
              <a:lvl7pPr marL="2971800" indent="-171450"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7pPr>
              <a:lvl8pPr marL="3429000" indent="-171450"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8pPr>
              <a:lvl9pPr marL="3886200" indent="-171450" fontAlgn="base">
                <a:lnSpc>
                  <a:spcPct val="90000"/>
                </a:lnSpc>
                <a:spcBef>
                  <a:spcPts val="500"/>
                </a:spcBef>
                <a:spcAft>
                  <a:spcPct val="0"/>
                </a:spcAft>
                <a:buClr>
                  <a:schemeClr val="accent1"/>
                </a:buClr>
                <a:buFont typeface="Arial" panose="020B0604020202020204" pitchFamily="34" charset="0"/>
                <a:buChar char="•"/>
                <a:defRPr>
                  <a:solidFill>
                    <a:srgbClr val="404040"/>
                  </a:solidFill>
                  <a:latin typeface="Calibri Light" panose="020F0302020204030204" pitchFamily="34" charset="0"/>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s-ES" altLang="es-ES" sz="1400" b="0" i="0" u="none" strike="noStrike" kern="1200" cap="none" spc="0" normalizeH="0" baseline="0" noProof="0" dirty="0">
                  <a:ln>
                    <a:noFill/>
                  </a:ln>
                  <a:solidFill>
                    <a:srgbClr val="FFFFFF"/>
                  </a:solidFill>
                  <a:effectLst/>
                  <a:uLnTx/>
                  <a:uFillTx/>
                  <a:latin typeface="Cambria "/>
                  <a:ea typeface="+mn-ea"/>
                  <a:cs typeface="+mn-cs"/>
                </a:rPr>
                <a:t>SHIP</a:t>
              </a:r>
            </a:p>
          </p:txBody>
        </p:sp>
      </p:grpSp>
      <p:sp>
        <p:nvSpPr>
          <p:cNvPr id="49" name="Título 1">
            <a:extLst>
              <a:ext uri="{FF2B5EF4-FFF2-40B4-BE49-F238E27FC236}">
                <a16:creationId xmlns:a16="http://schemas.microsoft.com/office/drawing/2014/main" id="{7BC29A15-9635-407E-8E74-022410E85658}"/>
              </a:ext>
            </a:extLst>
          </p:cNvPr>
          <p:cNvSpPr txBox="1">
            <a:spLocks/>
          </p:cNvSpPr>
          <p:nvPr/>
        </p:nvSpPr>
        <p:spPr>
          <a:xfrm>
            <a:off x="4750330" y="-45134"/>
            <a:ext cx="3777612" cy="1471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a:solidFill>
                  <a:schemeClr val="accent5">
                    <a:lumMod val="60000"/>
                    <a:lumOff val="40000"/>
                  </a:schemeClr>
                </a:solidFill>
              </a:rPr>
              <a:t>CONTEXT</a:t>
            </a:r>
            <a:endParaRPr lang="en-US" b="1" dirty="0">
              <a:solidFill>
                <a:schemeClr val="accent5">
                  <a:lumMod val="60000"/>
                  <a:lumOff val="40000"/>
                </a:schemeClr>
              </a:solidFill>
            </a:endParaRPr>
          </a:p>
        </p:txBody>
      </p:sp>
      <p:pic>
        <p:nvPicPr>
          <p:cNvPr id="1028" name="Picture 4" descr="Icono De La Calefacción Por Agua Del Panel Solar, Estilo Del Esquema  Ilustración del Vector - Ilustración de panel, metal: 132562383">
            <a:extLst>
              <a:ext uri="{FF2B5EF4-FFF2-40B4-BE49-F238E27FC236}">
                <a16:creationId xmlns:a16="http://schemas.microsoft.com/office/drawing/2014/main" id="{BB0ED935-B6EA-4C0C-8D62-81B70EE9704E}"/>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backgroundRemoval t="7638" b="89935" l="6438" r="92313">
                        <a14:foregroundMark x1="43438" y1="7638" x2="43438" y2="7638"/>
                        <a14:foregroundMark x1="29375" y1="7815" x2="29375" y2="7815"/>
                        <a14:foregroundMark x1="92313" y1="19005" x2="92313" y2="19005"/>
                        <a14:foregroundMark x1="36188" y1="80580" x2="36188" y2="80580"/>
                        <a14:foregroundMark x1="23563" y1="81054" x2="23563" y2="81054"/>
                        <a14:foregroundMark x1="8500" y1="83304" x2="8500" y2="83304"/>
                        <a14:foregroundMark x1="7563" y1="71166" x2="7563" y2="71166"/>
                        <a14:foregroundMark x1="6438" y1="86738" x2="6438" y2="86738"/>
                      </a14:backgroundRemoval>
                    </a14:imgEffect>
                  </a14:imgLayer>
                </a14:imgProps>
              </a:ext>
              <a:ext uri="{28A0092B-C50C-407E-A947-70E740481C1C}">
                <a14:useLocalDpi xmlns:a14="http://schemas.microsoft.com/office/drawing/2010/main" val="0"/>
              </a:ext>
            </a:extLst>
          </a:blip>
          <a:srcRect/>
          <a:stretch>
            <a:fillRect/>
          </a:stretch>
        </p:blipFill>
        <p:spPr bwMode="auto">
          <a:xfrm>
            <a:off x="5784446" y="4809802"/>
            <a:ext cx="434497" cy="45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9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AE6A6C-CE99-43E5-BD0C-B7B8D4969522}"/>
              </a:ext>
            </a:extLst>
          </p:cNvPr>
          <p:cNvPicPr>
            <a:picLocks noChangeAspect="1"/>
          </p:cNvPicPr>
          <p:nvPr/>
        </p:nvPicPr>
        <p:blipFill>
          <a:blip r:embed="rId3"/>
          <a:stretch>
            <a:fillRect/>
          </a:stretch>
        </p:blipFill>
        <p:spPr>
          <a:xfrm>
            <a:off x="1466646" y="4686300"/>
            <a:ext cx="4099560" cy="2171700"/>
          </a:xfrm>
          <a:prstGeom prst="rect">
            <a:avLst/>
          </a:prstGeom>
        </p:spPr>
      </p:pic>
      <p:pic>
        <p:nvPicPr>
          <p:cNvPr id="2" name="Imagen 1">
            <a:extLst>
              <a:ext uri="{FF2B5EF4-FFF2-40B4-BE49-F238E27FC236}">
                <a16:creationId xmlns:a16="http://schemas.microsoft.com/office/drawing/2014/main" id="{203D10A7-8E8F-4E5A-AC32-956663464C11}"/>
              </a:ext>
            </a:extLst>
          </p:cNvPr>
          <p:cNvPicPr>
            <a:picLocks noChangeAspect="1"/>
          </p:cNvPicPr>
          <p:nvPr/>
        </p:nvPicPr>
        <p:blipFill>
          <a:blip r:embed="rId4"/>
          <a:stretch>
            <a:fillRect/>
          </a:stretch>
        </p:blipFill>
        <p:spPr>
          <a:xfrm>
            <a:off x="151532" y="1942606"/>
            <a:ext cx="2606040" cy="3063240"/>
          </a:xfrm>
          <a:prstGeom prst="rect">
            <a:avLst/>
          </a:prstGeom>
        </p:spPr>
      </p:pic>
      <p:sp>
        <p:nvSpPr>
          <p:cNvPr id="3" name="Slide Number Placeholder 2"/>
          <p:cNvSpPr>
            <a:spLocks noGrp="1"/>
          </p:cNvSpPr>
          <p:nvPr>
            <p:ph type="sldNum" sz="quarter" idx="12"/>
          </p:nvPr>
        </p:nvSpPr>
        <p:spPr>
          <a:xfrm>
            <a:off x="8560519" y="635635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D54B-E92B-48D5-8440-1D6FC5D1A4B2}"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itre 1"/>
          <p:cNvSpPr txBox="1">
            <a:spLocks/>
          </p:cNvSpPr>
          <p:nvPr/>
        </p:nvSpPr>
        <p:spPr>
          <a:xfrm>
            <a:off x="5679840" y="2086959"/>
            <a:ext cx="5448457" cy="35389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000" b="0" i="0" u="none" strike="noStrike" kern="1200" cap="none" spc="0" normalizeH="0" baseline="0" noProof="0" dirty="0">
                <a:ln>
                  <a:noFill/>
                </a:ln>
                <a:solidFill>
                  <a:srgbClr val="333333"/>
                </a:solidFill>
                <a:effectLst/>
                <a:uLnTx/>
                <a:uFillTx/>
                <a:latin typeface="Calibri Light" panose="020F0302020204030204"/>
                <a:ea typeface="+mj-ea"/>
                <a:cs typeface="Calibri" panose="020F0502020204030204" pitchFamily="34" charset="0"/>
              </a:rPr>
              <a:t>Fostering the integration of solar heat in industrial processes (</a:t>
            </a:r>
            <a:r>
              <a:rPr kumimoji="0" lang="en-IE" sz="2000" b="1" i="0" u="none" strike="noStrike" kern="1200" cap="none" spc="0" normalizeH="0" baseline="0" noProof="0" dirty="0">
                <a:ln>
                  <a:noFill/>
                </a:ln>
                <a:solidFill>
                  <a:srgbClr val="E15206"/>
                </a:solidFill>
                <a:effectLst/>
                <a:uLnTx/>
                <a:uFillTx/>
                <a:latin typeface="Calibri Light" panose="020F0302020204030204"/>
                <a:ea typeface="+mj-ea"/>
                <a:cs typeface="Calibri" panose="020F0502020204030204" pitchFamily="34" charset="0"/>
              </a:rPr>
              <a:t>SHIP</a:t>
            </a:r>
            <a:r>
              <a:rPr kumimoji="0" lang="en-IE" sz="2000" b="0" i="0" u="none" strike="noStrike" kern="1200" cap="none" spc="0" normalizeH="0" baseline="0" noProof="0" dirty="0">
                <a:ln>
                  <a:noFill/>
                </a:ln>
                <a:solidFill>
                  <a:srgbClr val="333333"/>
                </a:solidFill>
                <a:effectLst/>
                <a:uLnTx/>
                <a:uFillTx/>
                <a:latin typeface="Calibri Light" panose="020F0302020204030204"/>
                <a:ea typeface="+mj-ea"/>
                <a:cs typeface="Calibri" panose="020F0502020204030204" pitchFamily="34" charset="0"/>
              </a:rPr>
              <a:t>) from </a:t>
            </a:r>
            <a:r>
              <a:rPr lang="en-IE" sz="2000" dirty="0">
                <a:solidFill>
                  <a:srgbClr val="333333"/>
                </a:solidFill>
                <a:latin typeface="Calibri Light" panose="020F0302020204030204"/>
                <a:cs typeface="Calibri" panose="020F0502020204030204" pitchFamily="34" charset="0"/>
              </a:rPr>
              <a:t>a</a:t>
            </a:r>
            <a:r>
              <a:rPr kumimoji="0" lang="en-IE" sz="2000" b="0" i="0" u="none" strike="noStrike" kern="1200" cap="none" spc="0" normalizeH="0" baseline="0" noProof="0" dirty="0" err="1">
                <a:ln>
                  <a:noFill/>
                </a:ln>
                <a:solidFill>
                  <a:srgbClr val="333333"/>
                </a:solidFill>
                <a:effectLst/>
                <a:uLnTx/>
                <a:uFillTx/>
                <a:latin typeface="Calibri Light" panose="020F0302020204030204"/>
                <a:ea typeface="+mj-ea"/>
                <a:cs typeface="Calibri" panose="020F0502020204030204" pitchFamily="34" charset="0"/>
              </a:rPr>
              <a:t>gro</a:t>
            </a:r>
            <a:r>
              <a:rPr kumimoji="0" lang="en-IE" sz="2000" b="0" i="0" u="none" strike="noStrike" kern="1200" cap="none" spc="0" normalizeH="0" baseline="0" noProof="0" dirty="0">
                <a:ln>
                  <a:noFill/>
                </a:ln>
                <a:solidFill>
                  <a:srgbClr val="333333"/>
                </a:solidFill>
                <a:effectLst/>
                <a:uLnTx/>
                <a:uFillTx/>
                <a:latin typeface="Calibri Light" panose="020F0302020204030204"/>
                <a:ea typeface="+mj-ea"/>
                <a:cs typeface="Calibri" panose="020F0502020204030204" pitchFamily="34" charset="0"/>
              </a:rPr>
              <a:t>-food sector, by developing and demonstrating a set of </a:t>
            </a:r>
            <a:r>
              <a:rPr kumimoji="0" lang="en-IE" sz="2000" b="0" i="0" u="none" strike="noStrike" kern="1200" cap="none" spc="0" normalizeH="0" baseline="0" noProof="0" dirty="0">
                <a:ln>
                  <a:noFill/>
                </a:ln>
                <a:solidFill>
                  <a:schemeClr val="accent1"/>
                </a:solidFill>
                <a:effectLst/>
                <a:uLnTx/>
                <a:uFillTx/>
                <a:latin typeface="Calibri Light" panose="020F0302020204030204"/>
                <a:ea typeface="+mj-ea"/>
                <a:cs typeface="Calibri" panose="020F0502020204030204" pitchFamily="34" charset="0"/>
              </a:rPr>
              <a:t>tools and methods</a:t>
            </a:r>
            <a:r>
              <a:rPr kumimoji="0" lang="en-IE" sz="2000" b="0" i="0" u="none" strike="noStrike" kern="1200" cap="none" spc="0" normalizeH="0" baseline="0" noProof="0" dirty="0">
                <a:ln>
                  <a:noFill/>
                </a:ln>
                <a:solidFill>
                  <a:srgbClr val="333333"/>
                </a:solidFill>
                <a:effectLst/>
                <a:uLnTx/>
                <a:uFillTx/>
                <a:latin typeface="Calibri Light" panose="020F0302020204030204"/>
                <a:ea typeface="+mj-ea"/>
                <a:cs typeface="Calibri" panose="020F0502020204030204" pitchFamily="34" charset="0"/>
              </a:rPr>
              <a:t>.</a:t>
            </a:r>
            <a:r>
              <a:rPr kumimoji="0" lang="fr-FR" sz="2000" b="0" i="0" u="none" strike="noStrike" kern="1200" cap="none" spc="0" normalizeH="0" baseline="0" noProof="0" dirty="0">
                <a:ln>
                  <a:noFill/>
                </a:ln>
                <a:solidFill>
                  <a:srgbClr val="333333"/>
                </a:solidFill>
                <a:effectLst/>
                <a:uLnTx/>
                <a:uFillTx/>
                <a:latin typeface="Calibri Light" panose="020F0302020204030204"/>
                <a:ea typeface="+mj-ea"/>
                <a:cs typeface="Calibri" panose="020F0502020204030204" pitchFamily="34" charset="0"/>
              </a:rPr>
              <a:t> </a:t>
            </a:r>
          </a:p>
        </p:txBody>
      </p:sp>
      <p:sp>
        <p:nvSpPr>
          <p:cNvPr id="16" name="Rectangle: Rounded Corners 15">
            <a:extLst>
              <a:ext uri="{FF2B5EF4-FFF2-40B4-BE49-F238E27FC236}">
                <a16:creationId xmlns:a16="http://schemas.microsoft.com/office/drawing/2014/main" id="{F9D1D4E4-4995-4B22-AA4B-FFF4469FABC4}"/>
              </a:ext>
            </a:extLst>
          </p:cNvPr>
          <p:cNvSpPr/>
          <p:nvPr/>
        </p:nvSpPr>
        <p:spPr>
          <a:xfrm>
            <a:off x="6695418" y="5016919"/>
            <a:ext cx="3417303" cy="1050927"/>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re 1">
            <a:extLst>
              <a:ext uri="{FF2B5EF4-FFF2-40B4-BE49-F238E27FC236}">
                <a16:creationId xmlns:a16="http://schemas.microsoft.com/office/drawing/2014/main" id="{1A95D6B3-CF92-4AD3-8E57-A42DCA3959D6}"/>
              </a:ext>
            </a:extLst>
          </p:cNvPr>
          <p:cNvSpPr txBox="1">
            <a:spLocks/>
          </p:cNvSpPr>
          <p:nvPr/>
        </p:nvSpPr>
        <p:spPr>
          <a:xfrm>
            <a:off x="7008316" y="5069153"/>
            <a:ext cx="3104406" cy="10509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Calibri Light" panose="020F0302020204030204"/>
                <a:ea typeface="+mj-ea"/>
                <a:cs typeface="Calibri" panose="020F0502020204030204" pitchFamily="34" charset="0"/>
              </a:rPr>
              <a:t>BUDGET: 10 M€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Calibri Light" panose="020F0302020204030204"/>
                <a:ea typeface="+mj-ea"/>
                <a:cs typeface="Calibri" panose="020F0502020204030204" pitchFamily="34" charset="0"/>
              </a:rPr>
              <a:t>DURATION: 2018-2023</a:t>
            </a:r>
          </a:p>
        </p:txBody>
      </p:sp>
      <p:sp>
        <p:nvSpPr>
          <p:cNvPr id="15" name="Rectángulo 14">
            <a:extLst>
              <a:ext uri="{FF2B5EF4-FFF2-40B4-BE49-F238E27FC236}">
                <a16:creationId xmlns:a16="http://schemas.microsoft.com/office/drawing/2014/main" id="{0EA964E3-F238-4BA2-AEEA-E90823EDAFEB}"/>
              </a:ext>
            </a:extLst>
          </p:cNvPr>
          <p:cNvSpPr/>
          <p:nvPr/>
        </p:nvSpPr>
        <p:spPr>
          <a:xfrm>
            <a:off x="5949562" y="1841081"/>
            <a:ext cx="4909011" cy="736355"/>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Unveiling the untapped potential of solar heat for </a:t>
            </a:r>
            <a:r>
              <a:rPr kumimoji="0" lang="en-US" sz="2000" b="1" i="1" u="none" strike="noStrike" kern="1200" cap="none" spc="0" normalizeH="0" baseline="0" noProof="0" dirty="0" err="1">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agroindustries</a:t>
            </a:r>
            <a:r>
              <a:rPr kumimoji="0" lang="en-US" sz="2000" b="1"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 in EU</a:t>
            </a:r>
            <a:endParaRPr kumimoji="0" lang="es-ES" sz="18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17" name="Imagen 16" descr="Imagen que contiene alimentos, luz&#10;&#10;Descripción generada automáticamente">
            <a:extLst>
              <a:ext uri="{FF2B5EF4-FFF2-40B4-BE49-F238E27FC236}">
                <a16:creationId xmlns:a16="http://schemas.microsoft.com/office/drawing/2014/main" id="{13BBA8AC-AE0A-49BB-A259-BDADE20BC931}"/>
              </a:ext>
            </a:extLst>
          </p:cNvPr>
          <p:cNvPicPr>
            <a:picLocks noChangeAspect="1"/>
          </p:cNvPicPr>
          <p:nvPr/>
        </p:nvPicPr>
        <p:blipFill rotWithShape="1">
          <a:blip r:embed="rId5">
            <a:extLst>
              <a:ext uri="{28A0092B-C50C-407E-A947-70E740481C1C}">
                <a14:useLocalDpi xmlns:a14="http://schemas.microsoft.com/office/drawing/2010/main" val="0"/>
              </a:ext>
            </a:extLst>
          </a:blip>
          <a:srcRect t="73392" r="23381"/>
          <a:stretch/>
        </p:blipFill>
        <p:spPr>
          <a:xfrm>
            <a:off x="315977" y="326594"/>
            <a:ext cx="4018943" cy="620309"/>
          </a:xfrm>
          <a:prstGeom prst="rect">
            <a:avLst/>
          </a:prstGeom>
        </p:spPr>
      </p:pic>
      <p:sp>
        <p:nvSpPr>
          <p:cNvPr id="18" name="Título 1">
            <a:extLst>
              <a:ext uri="{FF2B5EF4-FFF2-40B4-BE49-F238E27FC236}">
                <a16:creationId xmlns:a16="http://schemas.microsoft.com/office/drawing/2014/main" id="{68AF17BD-DBBA-47F3-AE90-AB1DA42B3F94}"/>
              </a:ext>
            </a:extLst>
          </p:cNvPr>
          <p:cNvSpPr txBox="1">
            <a:spLocks/>
          </p:cNvSpPr>
          <p:nvPr/>
        </p:nvSpPr>
        <p:spPr>
          <a:xfrm>
            <a:off x="4750330" y="-45134"/>
            <a:ext cx="5503142" cy="1471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solidFill>
                  <a:schemeClr val="accent5">
                    <a:lumMod val="60000"/>
                    <a:lumOff val="40000"/>
                  </a:schemeClr>
                </a:solidFill>
              </a:rPr>
              <a:t>OBJECTIVE</a:t>
            </a:r>
          </a:p>
        </p:txBody>
      </p:sp>
      <p:pic>
        <p:nvPicPr>
          <p:cNvPr id="5" name="Picture 4" descr="A picture containing wheel&#10;&#10;Description automatically generated">
            <a:extLst>
              <a:ext uri="{FF2B5EF4-FFF2-40B4-BE49-F238E27FC236}">
                <a16:creationId xmlns:a16="http://schemas.microsoft.com/office/drawing/2014/main" id="{F5DA6F8F-3A45-4F24-94DA-447772825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838" y="2422528"/>
            <a:ext cx="3068176" cy="2712806"/>
          </a:xfrm>
          <a:prstGeom prst="rect">
            <a:avLst/>
          </a:prstGeom>
        </p:spPr>
      </p:pic>
    </p:spTree>
    <p:extLst>
      <p:ext uri="{BB962C8B-B14F-4D97-AF65-F5344CB8AC3E}">
        <p14:creationId xmlns:p14="http://schemas.microsoft.com/office/powerpoint/2010/main" val="50775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FD99AAB5-4D00-43E2-88C5-70F8D0D632E3}"/>
              </a:ext>
            </a:extLst>
          </p:cNvPr>
          <p:cNvSpPr>
            <a:spLocks noGrp="1"/>
          </p:cNvSpPr>
          <p:nvPr>
            <p:ph type="subTitle" idx="1"/>
          </p:nvPr>
        </p:nvSpPr>
        <p:spPr>
          <a:xfrm>
            <a:off x="526852" y="1106350"/>
            <a:ext cx="11648608" cy="938151"/>
          </a:xfrm>
        </p:spPr>
        <p:txBody>
          <a:bodyPr>
            <a:normAutofit/>
          </a:bodyPr>
          <a:lstStyle/>
          <a:p>
            <a:r>
              <a:rPr lang="en-IE" sz="1800" b="1" dirty="0">
                <a:solidFill>
                  <a:srgbClr val="01426A"/>
                </a:solidFill>
                <a:latin typeface="+mj-lt"/>
                <a:cs typeface="Calibri" panose="020F0502020204030204" pitchFamily="34" charset="0"/>
              </a:rPr>
              <a:t>SHIP</a:t>
            </a:r>
            <a:r>
              <a:rPr lang="en-IE" sz="1800" b="1" dirty="0">
                <a:solidFill>
                  <a:srgbClr val="F9B000"/>
                </a:solidFill>
                <a:latin typeface="+mj-lt"/>
                <a:cs typeface="Calibri" panose="020F0502020204030204" pitchFamily="34" charset="0"/>
              </a:rPr>
              <a:t>2</a:t>
            </a:r>
            <a:r>
              <a:rPr lang="en-IE" sz="1800" b="1" dirty="0">
                <a:solidFill>
                  <a:srgbClr val="01426A"/>
                </a:solidFill>
                <a:latin typeface="+mj-lt"/>
                <a:cs typeface="Calibri" panose="020F0502020204030204" pitchFamily="34" charset="0"/>
              </a:rPr>
              <a:t>FAIR</a:t>
            </a:r>
            <a:r>
              <a:rPr lang="en-IE" sz="1800" dirty="0">
                <a:solidFill>
                  <a:srgbClr val="333333"/>
                </a:solidFill>
                <a:latin typeface="+mj-lt"/>
                <a:cs typeface="Calibri" panose="020F0502020204030204" pitchFamily="34" charset="0"/>
              </a:rPr>
              <a:t> develop &amp; demonstrate, in a minimum of  4 real industrial sites - </a:t>
            </a:r>
            <a:r>
              <a:rPr lang="en-IE" sz="1800" b="1" dirty="0">
                <a:solidFill>
                  <a:schemeClr val="accent1"/>
                </a:solidFill>
                <a:latin typeface="+mj-lt"/>
                <a:cs typeface="Calibri" panose="020F0502020204030204" pitchFamily="34" charset="0"/>
              </a:rPr>
              <a:t>demo-sites</a:t>
            </a:r>
            <a:r>
              <a:rPr lang="en-IE" sz="1800" dirty="0">
                <a:solidFill>
                  <a:srgbClr val="333333"/>
                </a:solidFill>
                <a:latin typeface="+mj-lt"/>
                <a:cs typeface="Calibri" panose="020F0502020204030204" pitchFamily="34" charset="0"/>
              </a:rPr>
              <a:t>, a set of </a:t>
            </a:r>
            <a:r>
              <a:rPr lang="en-IE" sz="1800" b="1" dirty="0">
                <a:solidFill>
                  <a:schemeClr val="accent1"/>
                </a:solidFill>
                <a:latin typeface="+mj-lt"/>
                <a:cs typeface="Calibri" panose="020F0502020204030204" pitchFamily="34" charset="0"/>
              </a:rPr>
              <a:t>tools &amp; methods </a:t>
            </a:r>
            <a:r>
              <a:rPr lang="en-IE" sz="1800" dirty="0">
                <a:solidFill>
                  <a:srgbClr val="333333"/>
                </a:solidFill>
                <a:latin typeface="+mj-lt"/>
                <a:cs typeface="Calibri" panose="020F0502020204030204" pitchFamily="34" charset="0"/>
              </a:rPr>
              <a:t>for the development of industrial solar heat projects.</a:t>
            </a:r>
            <a:endParaRPr lang="es-ES" sz="1800" dirty="0">
              <a:latin typeface="+mj-lt"/>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D54B-E92B-48D5-8440-1D6FC5D1A4B2}"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re 1"/>
          <p:cNvSpPr txBox="1">
            <a:spLocks/>
          </p:cNvSpPr>
          <p:nvPr/>
        </p:nvSpPr>
        <p:spPr>
          <a:xfrm>
            <a:off x="8601676" y="6459838"/>
            <a:ext cx="542324" cy="3981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200" b="0" i="0" u="none" strike="noStrike" kern="1200" cap="none" spc="0" normalizeH="0" baseline="0" noProof="0">
              <a:ln>
                <a:noFill/>
              </a:ln>
              <a:solidFill>
                <a:srgbClr val="EF7C00"/>
              </a:solidFill>
              <a:effectLst/>
              <a:uLnTx/>
              <a:uFillTx/>
              <a:latin typeface="Helvetica"/>
              <a:ea typeface="+mj-ea"/>
              <a:cs typeface="Helvetica"/>
            </a:endParaRPr>
          </a:p>
        </p:txBody>
      </p:sp>
      <p:pic>
        <p:nvPicPr>
          <p:cNvPr id="8" name="Picture 7" descr="A screenshot of a cell phone&#10;&#10;Description automatically generated">
            <a:extLst>
              <a:ext uri="{FF2B5EF4-FFF2-40B4-BE49-F238E27FC236}">
                <a16:creationId xmlns:a16="http://schemas.microsoft.com/office/drawing/2014/main" id="{366832FC-D049-4BDA-988D-F130C0D17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97" y="2205042"/>
            <a:ext cx="2664316" cy="4330515"/>
          </a:xfrm>
          <a:prstGeom prst="rect">
            <a:avLst/>
          </a:prstGeom>
        </p:spPr>
      </p:pic>
      <p:pic>
        <p:nvPicPr>
          <p:cNvPr id="4" name="Picture 3" descr="A close up of a sign&#10;&#10;Description automatically generated">
            <a:extLst>
              <a:ext uri="{FF2B5EF4-FFF2-40B4-BE49-F238E27FC236}">
                <a16:creationId xmlns:a16="http://schemas.microsoft.com/office/drawing/2014/main" id="{D99E8393-D319-477F-8D5A-605528869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345" y="2026661"/>
            <a:ext cx="5443356" cy="4669345"/>
          </a:xfrm>
          <a:prstGeom prst="rect">
            <a:avLst/>
          </a:prstGeom>
        </p:spPr>
      </p:pic>
      <p:sp>
        <p:nvSpPr>
          <p:cNvPr id="6" name="Rectangle: Rounded Corners 5">
            <a:extLst>
              <a:ext uri="{FF2B5EF4-FFF2-40B4-BE49-F238E27FC236}">
                <a16:creationId xmlns:a16="http://schemas.microsoft.com/office/drawing/2014/main" id="{76C00F20-9CFC-4CE0-AB8F-14377835CC43}"/>
              </a:ext>
            </a:extLst>
          </p:cNvPr>
          <p:cNvSpPr/>
          <p:nvPr/>
        </p:nvSpPr>
        <p:spPr>
          <a:xfrm>
            <a:off x="497926" y="2104712"/>
            <a:ext cx="3062615" cy="4531176"/>
          </a:xfrm>
          <a:prstGeom prst="roundRect">
            <a:avLst/>
          </a:prstGeom>
          <a:noFill/>
          <a:ln w="19050">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52377E58-DE24-4B3B-BD9C-3857DDE1E620}"/>
              </a:ext>
            </a:extLst>
          </p:cNvPr>
          <p:cNvCxnSpPr>
            <a:cxnSpLocks/>
          </p:cNvCxnSpPr>
          <p:nvPr/>
        </p:nvCxnSpPr>
        <p:spPr>
          <a:xfrm>
            <a:off x="3562586" y="4370300"/>
            <a:ext cx="2270088" cy="0"/>
          </a:xfrm>
          <a:prstGeom prst="line">
            <a:avLst/>
          </a:prstGeom>
          <a:ln w="19050">
            <a:solidFill>
              <a:srgbClr val="FBB505"/>
            </a:solidFill>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4ACFCB2E-F2CE-4668-B0E3-2C330C79AF92}"/>
              </a:ext>
            </a:extLst>
          </p:cNvPr>
          <p:cNvSpPr/>
          <p:nvPr/>
        </p:nvSpPr>
        <p:spPr>
          <a:xfrm>
            <a:off x="9838445" y="4994201"/>
            <a:ext cx="2353555" cy="663515"/>
          </a:xfrm>
          <a:prstGeom prst="rect">
            <a:avLst/>
          </a:prstGeom>
          <a:solidFill>
            <a:schemeClr val="accent5">
              <a:alpha val="24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361950" rtl="0" eaLnBrk="1" fontAlgn="auto" latinLnBrk="0" hangingPunct="1">
              <a:lnSpc>
                <a:spcPct val="120000"/>
              </a:lnSpc>
              <a:spcBef>
                <a:spcPts val="0"/>
              </a:spcBef>
              <a:spcAft>
                <a:spcPts val="0"/>
              </a:spcAft>
              <a:buClr>
                <a:srgbClr val="E15206"/>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Training</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 making use of</a:t>
            </a: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use-cases</a:t>
            </a:r>
            <a:r>
              <a:rPr kumimoji="0" lang="en-US" sz="16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a:t>
            </a:r>
          </a:p>
        </p:txBody>
      </p:sp>
      <p:sp>
        <p:nvSpPr>
          <p:cNvPr id="13" name="Rectángulo 12">
            <a:extLst>
              <a:ext uri="{FF2B5EF4-FFF2-40B4-BE49-F238E27FC236}">
                <a16:creationId xmlns:a16="http://schemas.microsoft.com/office/drawing/2014/main" id="{A79F1092-85FB-4D00-BB0A-34A5E280A04D}"/>
              </a:ext>
            </a:extLst>
          </p:cNvPr>
          <p:cNvSpPr/>
          <p:nvPr/>
        </p:nvSpPr>
        <p:spPr>
          <a:xfrm>
            <a:off x="3916149" y="5589212"/>
            <a:ext cx="3394180" cy="1254446"/>
          </a:xfrm>
          <a:prstGeom prst="rect">
            <a:avLst/>
          </a:prstGeom>
          <a:solidFill>
            <a:schemeClr val="accent5">
              <a:alpha val="24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361950" rtl="0" eaLnBrk="1" fontAlgn="auto" latinLnBrk="0" hangingPunct="1">
              <a:lnSpc>
                <a:spcPct val="120000"/>
              </a:lnSpc>
              <a:spcBef>
                <a:spcPts val="0"/>
              </a:spcBef>
              <a:spcAft>
                <a:spcPts val="0"/>
              </a:spcAft>
              <a:buClr>
                <a:srgbClr val="E15206"/>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Decision Support System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to improve the</a:t>
            </a:r>
            <a:r>
              <a:rPr kumimoji="0" lang="en-US" sz="1600" b="0" i="0" u="none" strike="noStrike" kern="1200" cap="none" spc="0" normalizeH="0" noProof="0" dirty="0">
                <a:ln>
                  <a:noFill/>
                </a:ln>
                <a:solidFill>
                  <a:prstClr val="black"/>
                </a:solidFill>
                <a:effectLst/>
                <a:uLnTx/>
                <a:uFillTx/>
                <a:latin typeface="Calibri Light" panose="020F0302020204030204"/>
                <a:ea typeface="+mn-ea"/>
                <a:cs typeface="Calibri" panose="020F0502020204030204" pitchFamily="34" charset="0"/>
              </a:rPr>
              <a:t> control and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optimize the operation of SHIP installations combining supply and demand data</a:t>
            </a:r>
          </a:p>
        </p:txBody>
      </p:sp>
      <p:sp>
        <p:nvSpPr>
          <p:cNvPr id="14" name="Rectángulo 13">
            <a:extLst>
              <a:ext uri="{FF2B5EF4-FFF2-40B4-BE49-F238E27FC236}">
                <a16:creationId xmlns:a16="http://schemas.microsoft.com/office/drawing/2014/main" id="{CA71138A-9F0D-4A7D-8A36-C2AA9ACB68E9}"/>
              </a:ext>
            </a:extLst>
          </p:cNvPr>
          <p:cNvSpPr/>
          <p:nvPr/>
        </p:nvSpPr>
        <p:spPr>
          <a:xfrm>
            <a:off x="8610600" y="1547171"/>
            <a:ext cx="3280372" cy="958980"/>
          </a:xfrm>
          <a:prstGeom prst="rect">
            <a:avLst/>
          </a:prstGeom>
          <a:solidFill>
            <a:schemeClr val="accent5">
              <a:alpha val="24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361950" rtl="0" eaLnBrk="1" fontAlgn="auto" latinLnBrk="0" hangingPunct="1">
              <a:lnSpc>
                <a:spcPct val="120000"/>
              </a:lnSpc>
              <a:spcBef>
                <a:spcPts val="0"/>
              </a:spcBef>
              <a:spcAft>
                <a:spcPts val="0"/>
              </a:spcAft>
              <a:buClr>
                <a:srgbClr val="E15206"/>
              </a:buClr>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Software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to support the concept design of SHIP projects &amp; the development of </a:t>
            </a:r>
            <a:r>
              <a:rPr lang="en-US" sz="1600" dirty="0">
                <a:solidFill>
                  <a:prstClr val="black"/>
                </a:solidFill>
                <a:latin typeface="Calibri Light" panose="020F0302020204030204"/>
                <a:cs typeface="Calibri" panose="020F0502020204030204" pitchFamily="34" charset="0"/>
              </a:rPr>
              <a:t>feasibility studies</a:t>
            </a: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sp>
        <p:nvSpPr>
          <p:cNvPr id="16" name="Rectángulo 15">
            <a:extLst>
              <a:ext uri="{FF2B5EF4-FFF2-40B4-BE49-F238E27FC236}">
                <a16:creationId xmlns:a16="http://schemas.microsoft.com/office/drawing/2014/main" id="{22E5F7CE-2E4C-4357-8831-FDD2C353287D}"/>
              </a:ext>
            </a:extLst>
          </p:cNvPr>
          <p:cNvSpPr/>
          <p:nvPr/>
        </p:nvSpPr>
        <p:spPr>
          <a:xfrm>
            <a:off x="4020304" y="3112438"/>
            <a:ext cx="2312795" cy="607539"/>
          </a:xfrm>
          <a:prstGeom prst="rect">
            <a:avLst/>
          </a:prstGeom>
          <a:solidFill>
            <a:schemeClr val="accent5">
              <a:alpha val="24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7000"/>
              </a:lnSpc>
              <a:spcBef>
                <a:spcPts val="0"/>
              </a:spcBef>
              <a:spcAft>
                <a:spcPts val="1800"/>
              </a:spcAft>
              <a:buClrTx/>
              <a:buSzPts val="1000"/>
              <a:buFontTx/>
              <a:buNone/>
              <a:tabLst>
                <a:tab pos="457200" algn="l"/>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Deploy SHIP installations tested in </a:t>
            </a:r>
            <a:r>
              <a:rPr kumimoji="0" lang="en-US" sz="16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4 industrial sites</a:t>
            </a:r>
            <a:r>
              <a:rPr kumimoji="0" lang="en-US" sz="16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a:t>
            </a:r>
            <a:endParaRPr kumimoji="0" lang="es-ES" sz="16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pic>
        <p:nvPicPr>
          <p:cNvPr id="17" name="Imagen 16" descr="Imagen que contiene alimentos, luz&#10;&#10;Descripción generada automáticamente">
            <a:extLst>
              <a:ext uri="{FF2B5EF4-FFF2-40B4-BE49-F238E27FC236}">
                <a16:creationId xmlns:a16="http://schemas.microsoft.com/office/drawing/2014/main" id="{5AF62022-6C6C-42FF-9B24-3995A658FE8E}"/>
              </a:ext>
            </a:extLst>
          </p:cNvPr>
          <p:cNvPicPr>
            <a:picLocks noChangeAspect="1"/>
          </p:cNvPicPr>
          <p:nvPr/>
        </p:nvPicPr>
        <p:blipFill rotWithShape="1">
          <a:blip r:embed="rId5">
            <a:extLst>
              <a:ext uri="{28A0092B-C50C-407E-A947-70E740481C1C}">
                <a14:useLocalDpi xmlns:a14="http://schemas.microsoft.com/office/drawing/2010/main" val="0"/>
              </a:ext>
            </a:extLst>
          </a:blip>
          <a:srcRect t="73392" r="23381"/>
          <a:stretch/>
        </p:blipFill>
        <p:spPr>
          <a:xfrm>
            <a:off x="315977" y="326594"/>
            <a:ext cx="4018943" cy="620309"/>
          </a:xfrm>
          <a:prstGeom prst="rect">
            <a:avLst/>
          </a:prstGeom>
        </p:spPr>
      </p:pic>
      <p:sp>
        <p:nvSpPr>
          <p:cNvPr id="18" name="Título 1">
            <a:extLst>
              <a:ext uri="{FF2B5EF4-FFF2-40B4-BE49-F238E27FC236}">
                <a16:creationId xmlns:a16="http://schemas.microsoft.com/office/drawing/2014/main" id="{61ADD172-E60E-4B28-9089-05AB665A47DD}"/>
              </a:ext>
            </a:extLst>
          </p:cNvPr>
          <p:cNvSpPr txBox="1">
            <a:spLocks/>
          </p:cNvSpPr>
          <p:nvPr/>
        </p:nvSpPr>
        <p:spPr>
          <a:xfrm>
            <a:off x="4750330" y="-45134"/>
            <a:ext cx="3777612" cy="14719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solidFill>
                  <a:schemeClr val="accent5">
                    <a:lumMod val="60000"/>
                    <a:lumOff val="40000"/>
                  </a:schemeClr>
                </a:solidFill>
              </a:rPr>
              <a:t>TOOLS &amp; METHODS</a:t>
            </a:r>
          </a:p>
        </p:txBody>
      </p:sp>
      <p:sp>
        <p:nvSpPr>
          <p:cNvPr id="2" name="Elipse 1">
            <a:extLst>
              <a:ext uri="{FF2B5EF4-FFF2-40B4-BE49-F238E27FC236}">
                <a16:creationId xmlns:a16="http://schemas.microsoft.com/office/drawing/2014/main" id="{D77B5D91-3A0A-4DB7-BDF4-5321C2AEC58F}"/>
              </a:ext>
            </a:extLst>
          </p:cNvPr>
          <p:cNvSpPr/>
          <p:nvPr/>
        </p:nvSpPr>
        <p:spPr>
          <a:xfrm>
            <a:off x="7322965" y="1903819"/>
            <a:ext cx="1434669" cy="1471959"/>
          </a:xfrm>
          <a:prstGeom prst="ellipse">
            <a:avLst/>
          </a:prstGeom>
          <a:noFill/>
          <a:ln w="38100">
            <a:solidFill>
              <a:srgbClr val="E1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ipse 18">
            <a:extLst>
              <a:ext uri="{FF2B5EF4-FFF2-40B4-BE49-F238E27FC236}">
                <a16:creationId xmlns:a16="http://schemas.microsoft.com/office/drawing/2014/main" id="{7AA457E9-229C-4658-90C8-211147C4C19B}"/>
              </a:ext>
            </a:extLst>
          </p:cNvPr>
          <p:cNvSpPr/>
          <p:nvPr/>
        </p:nvSpPr>
        <p:spPr>
          <a:xfrm>
            <a:off x="7333700" y="5310830"/>
            <a:ext cx="1552722" cy="1484230"/>
          </a:xfrm>
          <a:prstGeom prst="ellipse">
            <a:avLst/>
          </a:prstGeom>
          <a:noFill/>
          <a:ln w="38100">
            <a:solidFill>
              <a:srgbClr val="E1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esquinas redondeadas 8">
            <a:extLst>
              <a:ext uri="{FF2B5EF4-FFF2-40B4-BE49-F238E27FC236}">
                <a16:creationId xmlns:a16="http://schemas.microsoft.com/office/drawing/2014/main" id="{9A829786-6D42-4DF0-8073-DAD0E12B9E49}"/>
              </a:ext>
            </a:extLst>
          </p:cNvPr>
          <p:cNvSpPr/>
          <p:nvPr/>
        </p:nvSpPr>
        <p:spPr>
          <a:xfrm>
            <a:off x="484530" y="2098387"/>
            <a:ext cx="3062615" cy="4537501"/>
          </a:xfrm>
          <a:prstGeom prst="roundRect">
            <a:avLst/>
          </a:prstGeom>
          <a:noFill/>
          <a:ln w="38100">
            <a:solidFill>
              <a:srgbClr val="E1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recto 14">
            <a:extLst>
              <a:ext uri="{FF2B5EF4-FFF2-40B4-BE49-F238E27FC236}">
                <a16:creationId xmlns:a16="http://schemas.microsoft.com/office/drawing/2014/main" id="{4D62BB94-30C6-408B-8B23-5DEFDC467551}"/>
              </a:ext>
            </a:extLst>
          </p:cNvPr>
          <p:cNvCxnSpPr>
            <a:endCxn id="9" idx="3"/>
          </p:cNvCxnSpPr>
          <p:nvPr/>
        </p:nvCxnSpPr>
        <p:spPr>
          <a:xfrm flipH="1" flipV="1">
            <a:off x="3547145" y="4367138"/>
            <a:ext cx="2029407" cy="31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0B3D8919-0562-4250-BA07-F77F50378602}"/>
              </a:ext>
            </a:extLst>
          </p:cNvPr>
          <p:cNvSpPr/>
          <p:nvPr/>
        </p:nvSpPr>
        <p:spPr>
          <a:xfrm>
            <a:off x="7342846" y="3612116"/>
            <a:ext cx="1434669" cy="1471959"/>
          </a:xfrm>
          <a:prstGeom prst="ellipse">
            <a:avLst/>
          </a:prstGeom>
          <a:solidFill>
            <a:srgbClr val="E15206">
              <a:alpha val="36078"/>
            </a:srgbClr>
          </a:solidFill>
          <a:ln w="38100">
            <a:solidFill>
              <a:srgbClr val="E1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echa: cheurón 21">
            <a:extLst>
              <a:ext uri="{FF2B5EF4-FFF2-40B4-BE49-F238E27FC236}">
                <a16:creationId xmlns:a16="http://schemas.microsoft.com/office/drawing/2014/main" id="{D51CB482-E6D3-499E-B24C-A1DA4DE8B864}"/>
              </a:ext>
            </a:extLst>
          </p:cNvPr>
          <p:cNvSpPr/>
          <p:nvPr/>
        </p:nvSpPr>
        <p:spPr>
          <a:xfrm>
            <a:off x="6943295" y="4184391"/>
            <a:ext cx="344501" cy="3366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lecha: cheurón 22">
            <a:extLst>
              <a:ext uri="{FF2B5EF4-FFF2-40B4-BE49-F238E27FC236}">
                <a16:creationId xmlns:a16="http://schemas.microsoft.com/office/drawing/2014/main" id="{83C2089A-0C19-41B6-B61B-B30FC60F57A2}"/>
              </a:ext>
            </a:extLst>
          </p:cNvPr>
          <p:cNvSpPr/>
          <p:nvPr/>
        </p:nvSpPr>
        <p:spPr>
          <a:xfrm rot="16200000">
            <a:off x="7896581" y="5079575"/>
            <a:ext cx="344501" cy="3366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Flecha: cheurón 23">
            <a:extLst>
              <a:ext uri="{FF2B5EF4-FFF2-40B4-BE49-F238E27FC236}">
                <a16:creationId xmlns:a16="http://schemas.microsoft.com/office/drawing/2014/main" id="{FD9CBDA4-59BF-4349-BCAD-211A2C49EFDD}"/>
              </a:ext>
            </a:extLst>
          </p:cNvPr>
          <p:cNvSpPr/>
          <p:nvPr/>
        </p:nvSpPr>
        <p:spPr>
          <a:xfrm rot="5400000">
            <a:off x="7883534" y="3300644"/>
            <a:ext cx="344501" cy="3366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Elipse 24">
            <a:extLst>
              <a:ext uri="{FF2B5EF4-FFF2-40B4-BE49-F238E27FC236}">
                <a16:creationId xmlns:a16="http://schemas.microsoft.com/office/drawing/2014/main" id="{36E3EBFF-E125-42AC-90A6-79A3AF57209A}"/>
              </a:ext>
            </a:extLst>
          </p:cNvPr>
          <p:cNvSpPr/>
          <p:nvPr/>
        </p:nvSpPr>
        <p:spPr>
          <a:xfrm>
            <a:off x="9213966" y="3599478"/>
            <a:ext cx="1434669" cy="1471959"/>
          </a:xfrm>
          <a:prstGeom prst="ellipse">
            <a:avLst/>
          </a:prstGeom>
          <a:noFill/>
          <a:ln w="38100">
            <a:solidFill>
              <a:srgbClr val="E1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echa: cheurón 25">
            <a:extLst>
              <a:ext uri="{FF2B5EF4-FFF2-40B4-BE49-F238E27FC236}">
                <a16:creationId xmlns:a16="http://schemas.microsoft.com/office/drawing/2014/main" id="{8F944EB5-E622-4530-8519-4589CE507D9A}"/>
              </a:ext>
            </a:extLst>
          </p:cNvPr>
          <p:cNvSpPr/>
          <p:nvPr/>
        </p:nvSpPr>
        <p:spPr>
          <a:xfrm>
            <a:off x="8842649" y="4201938"/>
            <a:ext cx="344501" cy="3366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7651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2" grpId="0" animBg="1"/>
      <p:bldP spid="19" grpId="0" animBg="1"/>
      <p:bldP spid="9" grpId="0" animBg="1"/>
      <p:bldP spid="20"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486" y="1176207"/>
            <a:ext cx="1644465" cy="671177"/>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21093" t="29051" r="20712" b="28606"/>
          <a:stretch/>
        </p:blipFill>
        <p:spPr>
          <a:xfrm>
            <a:off x="1765711" y="4427039"/>
            <a:ext cx="812832" cy="418103"/>
          </a:xfrm>
          <a:prstGeom prst="rect">
            <a:avLst/>
          </a:prstGeom>
        </p:spPr>
      </p:pic>
      <p:sp>
        <p:nvSpPr>
          <p:cNvPr id="39" name="Oval 38"/>
          <p:cNvSpPr/>
          <p:nvPr/>
        </p:nvSpPr>
        <p:spPr>
          <a:xfrm>
            <a:off x="900989" y="3798414"/>
            <a:ext cx="1954473" cy="19183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8280" y="4026266"/>
            <a:ext cx="2054694" cy="73106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641" y="3993815"/>
            <a:ext cx="663979" cy="76352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486" y="2153302"/>
            <a:ext cx="2183349" cy="478136"/>
          </a:xfrm>
          <a:prstGeom prst="rect">
            <a:avLst/>
          </a:prstGeom>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5219" y="2117434"/>
            <a:ext cx="2301765" cy="502915"/>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4188" y="2153302"/>
            <a:ext cx="1200984" cy="554882"/>
          </a:xfrm>
          <a:prstGeom prst="rect">
            <a:avLst/>
          </a:prstGeom>
        </p:spPr>
      </p:pic>
      <p:sp>
        <p:nvSpPr>
          <p:cNvPr id="52" name="Oval 51"/>
          <p:cNvSpPr/>
          <p:nvPr/>
        </p:nvSpPr>
        <p:spPr>
          <a:xfrm>
            <a:off x="6810375" y="3428156"/>
            <a:ext cx="1819688" cy="1794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5778" y="3157859"/>
            <a:ext cx="708236" cy="577747"/>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1404" y="3157859"/>
            <a:ext cx="1146959" cy="512309"/>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1956" y="3047083"/>
            <a:ext cx="936473" cy="690255"/>
          </a:xfrm>
          <a:prstGeom prst="rect">
            <a:avLst/>
          </a:prstGeom>
        </p:spPr>
      </p:pic>
      <p:pic>
        <p:nvPicPr>
          <p:cNvPr id="59" name="Picture 5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5958" y="4909123"/>
            <a:ext cx="1756055" cy="802478"/>
          </a:xfrm>
          <a:prstGeom prst="rect">
            <a:avLst/>
          </a:prstGeom>
        </p:spPr>
      </p:pic>
      <p:pic>
        <p:nvPicPr>
          <p:cNvPr id="9" name="Imagen 8" descr="Imagen que contiene objeto, reloj, firmar&#10;&#10;Descripción generada automáticamente">
            <a:extLst>
              <a:ext uri="{FF2B5EF4-FFF2-40B4-BE49-F238E27FC236}">
                <a16:creationId xmlns:a16="http://schemas.microsoft.com/office/drawing/2014/main" id="{7D1FC0A3-CE7C-41A7-AC35-782D98DB42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24371" y="3178226"/>
            <a:ext cx="1099166" cy="549583"/>
          </a:xfrm>
          <a:prstGeom prst="rect">
            <a:avLst/>
          </a:prstGeom>
        </p:spPr>
      </p:pic>
      <p:sp>
        <p:nvSpPr>
          <p:cNvPr id="36" name="TextBox 35">
            <a:extLst>
              <a:ext uri="{FF2B5EF4-FFF2-40B4-BE49-F238E27FC236}">
                <a16:creationId xmlns:a16="http://schemas.microsoft.com/office/drawing/2014/main" id="{679A6DB4-F3AF-431A-96F8-1874EAA2AAC2}"/>
              </a:ext>
            </a:extLst>
          </p:cNvPr>
          <p:cNvSpPr txBox="1"/>
          <p:nvPr/>
        </p:nvSpPr>
        <p:spPr>
          <a:xfrm>
            <a:off x="2950821" y="348507"/>
            <a:ext cx="3390242" cy="646331"/>
          </a:xfrm>
          <a:prstGeom prst="rect">
            <a:avLst/>
          </a:prstGeom>
          <a:noFill/>
        </p:spPr>
        <p:txBody>
          <a:bodyPr wrap="square" rtlCol="0">
            <a:spAutoFit/>
          </a:bodyPr>
          <a:lstStyle/>
          <a:p>
            <a:pPr algn="r"/>
            <a:r>
              <a:rPr lang="fr-FR" sz="3600" b="1" dirty="0">
                <a:solidFill>
                  <a:srgbClr val="F9B200"/>
                </a:solidFill>
              </a:rPr>
              <a:t>Partners</a:t>
            </a:r>
            <a:endParaRPr lang="en-IE" sz="3600" b="1" dirty="0">
              <a:solidFill>
                <a:srgbClr val="F9B200"/>
              </a:solidFill>
            </a:endParaRPr>
          </a:p>
        </p:txBody>
      </p:sp>
      <p:pic>
        <p:nvPicPr>
          <p:cNvPr id="40" name="Picture 39">
            <a:extLst>
              <a:ext uri="{FF2B5EF4-FFF2-40B4-BE49-F238E27FC236}">
                <a16:creationId xmlns:a16="http://schemas.microsoft.com/office/drawing/2014/main" id="{91F15849-6EDD-42BD-8045-B1254DCE71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18685" y="4084558"/>
            <a:ext cx="1373054" cy="502915"/>
          </a:xfrm>
          <a:prstGeom prst="rect">
            <a:avLst/>
          </a:prstGeom>
        </p:spPr>
      </p:pic>
      <p:pic>
        <p:nvPicPr>
          <p:cNvPr id="41" name="Picture 40">
            <a:extLst>
              <a:ext uri="{FF2B5EF4-FFF2-40B4-BE49-F238E27FC236}">
                <a16:creationId xmlns:a16="http://schemas.microsoft.com/office/drawing/2014/main" id="{303DA154-5BAA-43BD-A168-221133B40FEF}"/>
              </a:ext>
            </a:extLst>
          </p:cNvPr>
          <p:cNvPicPr>
            <a:picLocks noChangeAspect="1"/>
          </p:cNvPicPr>
          <p:nvPr/>
        </p:nvPicPr>
        <p:blipFill rotWithShape="1">
          <a:blip r:embed="rId16">
            <a:extLst>
              <a:ext uri="{28A0092B-C50C-407E-A947-70E740481C1C}">
                <a14:useLocalDpi xmlns:a14="http://schemas.microsoft.com/office/drawing/2010/main" val="0"/>
              </a:ext>
            </a:extLst>
          </a:blip>
          <a:srcRect l="22501" t="29496" r="22434" b="30223"/>
          <a:stretch/>
        </p:blipFill>
        <p:spPr>
          <a:xfrm>
            <a:off x="7910602" y="4118278"/>
            <a:ext cx="1146960" cy="593155"/>
          </a:xfrm>
          <a:prstGeom prst="rect">
            <a:avLst/>
          </a:prstGeom>
        </p:spPr>
      </p:pic>
      <p:pic>
        <p:nvPicPr>
          <p:cNvPr id="56" name="Picture 55">
            <a:extLst>
              <a:ext uri="{FF2B5EF4-FFF2-40B4-BE49-F238E27FC236}">
                <a16:creationId xmlns:a16="http://schemas.microsoft.com/office/drawing/2014/main" id="{C9F6327C-CA3C-4BD6-A0D5-4174D896AD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29047" y="3918376"/>
            <a:ext cx="1533708" cy="828822"/>
          </a:xfrm>
          <a:prstGeom prst="rect">
            <a:avLst/>
          </a:prstGeom>
        </p:spPr>
      </p:pic>
      <p:sp>
        <p:nvSpPr>
          <p:cNvPr id="4" name="Rectangle: Rounded Corners 3">
            <a:extLst>
              <a:ext uri="{FF2B5EF4-FFF2-40B4-BE49-F238E27FC236}">
                <a16:creationId xmlns:a16="http://schemas.microsoft.com/office/drawing/2014/main" id="{B8544C0B-1A20-42C9-B9F8-AAB8F14E37B3}"/>
              </a:ext>
            </a:extLst>
          </p:cNvPr>
          <p:cNvSpPr/>
          <p:nvPr/>
        </p:nvSpPr>
        <p:spPr>
          <a:xfrm>
            <a:off x="-200967" y="1202541"/>
            <a:ext cx="4234839" cy="648099"/>
          </a:xfrm>
          <a:prstGeom prst="roundRect">
            <a:avLst/>
          </a:prstGeom>
          <a:solidFill>
            <a:schemeClr val="bg2"/>
          </a:solidFill>
          <a:ln>
            <a:noFill/>
          </a:ln>
          <a:effectLst>
            <a:reflection stA="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a:t>
            </a:r>
            <a:endParaRPr lang="en-GB" dirty="0"/>
          </a:p>
        </p:txBody>
      </p:sp>
      <p:sp>
        <p:nvSpPr>
          <p:cNvPr id="60" name="Rectangle: Rounded Corners 59">
            <a:extLst>
              <a:ext uri="{FF2B5EF4-FFF2-40B4-BE49-F238E27FC236}">
                <a16:creationId xmlns:a16="http://schemas.microsoft.com/office/drawing/2014/main" id="{9E59C96C-9973-4C25-BF53-AAF3170707AC}"/>
              </a:ext>
            </a:extLst>
          </p:cNvPr>
          <p:cNvSpPr/>
          <p:nvPr/>
        </p:nvSpPr>
        <p:spPr>
          <a:xfrm>
            <a:off x="-271304" y="2153302"/>
            <a:ext cx="4305178" cy="6481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E0C56415-00EC-4665-B61F-29C38332F9E6}"/>
              </a:ext>
            </a:extLst>
          </p:cNvPr>
          <p:cNvSpPr/>
          <p:nvPr/>
        </p:nvSpPr>
        <p:spPr>
          <a:xfrm>
            <a:off x="-130629" y="3105911"/>
            <a:ext cx="4164501" cy="6481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CB280322-A4A8-4C0A-AFF6-A188BCBDFE1D}"/>
              </a:ext>
            </a:extLst>
          </p:cNvPr>
          <p:cNvSpPr/>
          <p:nvPr/>
        </p:nvSpPr>
        <p:spPr>
          <a:xfrm>
            <a:off x="-130629" y="4060128"/>
            <a:ext cx="4164503" cy="6532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A6A52784-DC35-4714-97FD-80DD09CD7328}"/>
              </a:ext>
            </a:extLst>
          </p:cNvPr>
          <p:cNvSpPr/>
          <p:nvPr/>
        </p:nvSpPr>
        <p:spPr>
          <a:xfrm>
            <a:off x="-130629" y="5019066"/>
            <a:ext cx="4154331" cy="65329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90A05F90-93F1-4C74-911F-DEACDFF3CA00}"/>
              </a:ext>
            </a:extLst>
          </p:cNvPr>
          <p:cNvSpPr txBox="1"/>
          <p:nvPr/>
        </p:nvSpPr>
        <p:spPr>
          <a:xfrm>
            <a:off x="608582" y="1267236"/>
            <a:ext cx="3276600" cy="461665"/>
          </a:xfrm>
          <a:prstGeom prst="rect">
            <a:avLst/>
          </a:prstGeom>
          <a:noFill/>
        </p:spPr>
        <p:txBody>
          <a:bodyPr wrap="square" rtlCol="0">
            <a:spAutoFit/>
          </a:bodyPr>
          <a:lstStyle/>
          <a:p>
            <a:pPr algn="r">
              <a:buClr>
                <a:srgbClr val="F9B200"/>
              </a:buClr>
            </a:pPr>
            <a:r>
              <a:rPr lang="fr-FR" sz="2400" b="1" dirty="0">
                <a:solidFill>
                  <a:srgbClr val="333333"/>
                </a:solidFill>
              </a:rPr>
              <a:t>Coordination</a:t>
            </a:r>
          </a:p>
        </p:txBody>
      </p:sp>
      <p:sp>
        <p:nvSpPr>
          <p:cNvPr id="70" name="TextBox 69">
            <a:extLst>
              <a:ext uri="{FF2B5EF4-FFF2-40B4-BE49-F238E27FC236}">
                <a16:creationId xmlns:a16="http://schemas.microsoft.com/office/drawing/2014/main" id="{D4F62FB4-B882-4C9F-AA42-FDAD1F0A7A61}"/>
              </a:ext>
            </a:extLst>
          </p:cNvPr>
          <p:cNvSpPr txBox="1"/>
          <p:nvPr/>
        </p:nvSpPr>
        <p:spPr>
          <a:xfrm>
            <a:off x="107164" y="2246519"/>
            <a:ext cx="4072774" cy="461665"/>
          </a:xfrm>
          <a:prstGeom prst="rect">
            <a:avLst/>
          </a:prstGeom>
          <a:noFill/>
        </p:spPr>
        <p:txBody>
          <a:bodyPr wrap="square" rtlCol="0">
            <a:spAutoFit/>
          </a:bodyPr>
          <a:lstStyle/>
          <a:p>
            <a:pPr>
              <a:buClr>
                <a:srgbClr val="F9B200"/>
              </a:buClr>
            </a:pPr>
            <a:r>
              <a:rPr lang="fr-FR" sz="2400" b="1" dirty="0">
                <a:solidFill>
                  <a:srgbClr val="333333"/>
                </a:solidFill>
              </a:rPr>
              <a:t>Solar technologies providers</a:t>
            </a:r>
          </a:p>
        </p:txBody>
      </p:sp>
      <p:sp>
        <p:nvSpPr>
          <p:cNvPr id="71" name="TextBox 70">
            <a:extLst>
              <a:ext uri="{FF2B5EF4-FFF2-40B4-BE49-F238E27FC236}">
                <a16:creationId xmlns:a16="http://schemas.microsoft.com/office/drawing/2014/main" id="{7D61B819-EE93-428F-8471-DBEA99C365D9}"/>
              </a:ext>
            </a:extLst>
          </p:cNvPr>
          <p:cNvSpPr txBox="1"/>
          <p:nvPr/>
        </p:nvSpPr>
        <p:spPr>
          <a:xfrm>
            <a:off x="559229" y="3198159"/>
            <a:ext cx="3276600" cy="461665"/>
          </a:xfrm>
          <a:prstGeom prst="rect">
            <a:avLst/>
          </a:prstGeom>
          <a:noFill/>
        </p:spPr>
        <p:txBody>
          <a:bodyPr wrap="square" rtlCol="0">
            <a:spAutoFit/>
          </a:bodyPr>
          <a:lstStyle/>
          <a:p>
            <a:pPr algn="r">
              <a:buClr>
                <a:srgbClr val="F9B200"/>
              </a:buClr>
            </a:pPr>
            <a:r>
              <a:rPr lang="fr-FR" sz="2400" b="1" dirty="0">
                <a:solidFill>
                  <a:srgbClr val="333333"/>
                </a:solidFill>
              </a:rPr>
              <a:t>R&amp;D and consulting</a:t>
            </a:r>
          </a:p>
        </p:txBody>
      </p:sp>
      <p:sp>
        <p:nvSpPr>
          <p:cNvPr id="72" name="TextBox 71">
            <a:extLst>
              <a:ext uri="{FF2B5EF4-FFF2-40B4-BE49-F238E27FC236}">
                <a16:creationId xmlns:a16="http://schemas.microsoft.com/office/drawing/2014/main" id="{2B0E2D8B-1970-4503-A5FC-8BC75FC8524B}"/>
              </a:ext>
            </a:extLst>
          </p:cNvPr>
          <p:cNvSpPr txBox="1"/>
          <p:nvPr/>
        </p:nvSpPr>
        <p:spPr>
          <a:xfrm>
            <a:off x="591614" y="4142197"/>
            <a:ext cx="3276600" cy="461665"/>
          </a:xfrm>
          <a:prstGeom prst="rect">
            <a:avLst/>
          </a:prstGeom>
          <a:noFill/>
        </p:spPr>
        <p:txBody>
          <a:bodyPr wrap="square" rtlCol="0">
            <a:spAutoFit/>
          </a:bodyPr>
          <a:lstStyle/>
          <a:p>
            <a:pPr algn="r">
              <a:buClr>
                <a:srgbClr val="F9B200"/>
              </a:buClr>
            </a:pPr>
            <a:r>
              <a:rPr lang="fr-FR" sz="2400" b="1" dirty="0">
                <a:solidFill>
                  <a:srgbClr val="333333"/>
                </a:solidFill>
              </a:rPr>
              <a:t>Agro-</a:t>
            </a:r>
            <a:r>
              <a:rPr lang="fr-FR" sz="2400" b="1" dirty="0" err="1">
                <a:solidFill>
                  <a:srgbClr val="333333"/>
                </a:solidFill>
              </a:rPr>
              <a:t>food</a:t>
            </a:r>
            <a:r>
              <a:rPr lang="fr-FR" sz="2400" b="1" dirty="0">
                <a:solidFill>
                  <a:srgbClr val="333333"/>
                </a:solidFill>
              </a:rPr>
              <a:t> </a:t>
            </a:r>
            <a:r>
              <a:rPr lang="fr-FR" sz="2400" b="1" dirty="0" err="1">
                <a:solidFill>
                  <a:srgbClr val="333333"/>
                </a:solidFill>
              </a:rPr>
              <a:t>field</a:t>
            </a:r>
            <a:r>
              <a:rPr lang="fr-FR" sz="2400" b="1" dirty="0">
                <a:solidFill>
                  <a:srgbClr val="333333"/>
                </a:solidFill>
              </a:rPr>
              <a:t> experts</a:t>
            </a:r>
          </a:p>
        </p:txBody>
      </p:sp>
      <p:sp>
        <p:nvSpPr>
          <p:cNvPr id="73" name="TextBox 72">
            <a:extLst>
              <a:ext uri="{FF2B5EF4-FFF2-40B4-BE49-F238E27FC236}">
                <a16:creationId xmlns:a16="http://schemas.microsoft.com/office/drawing/2014/main" id="{6406207A-DFD8-48B0-9CCC-34FA7E2067EF}"/>
              </a:ext>
            </a:extLst>
          </p:cNvPr>
          <p:cNvSpPr txBox="1"/>
          <p:nvPr/>
        </p:nvSpPr>
        <p:spPr>
          <a:xfrm>
            <a:off x="401920" y="5058988"/>
            <a:ext cx="3483262" cy="461665"/>
          </a:xfrm>
          <a:prstGeom prst="rect">
            <a:avLst/>
          </a:prstGeom>
          <a:noFill/>
        </p:spPr>
        <p:txBody>
          <a:bodyPr wrap="square" rtlCol="0">
            <a:spAutoFit/>
          </a:bodyPr>
          <a:lstStyle/>
          <a:p>
            <a:pPr algn="r">
              <a:buClr>
                <a:srgbClr val="F9B200"/>
              </a:buClr>
            </a:pPr>
            <a:r>
              <a:rPr lang="fr-FR" sz="2400" b="1" dirty="0">
                <a:solidFill>
                  <a:srgbClr val="333333"/>
                </a:solidFill>
              </a:rPr>
              <a:t>Dissemination &amp; Training</a:t>
            </a:r>
          </a:p>
        </p:txBody>
      </p:sp>
      <p:pic>
        <p:nvPicPr>
          <p:cNvPr id="24" name="Picture 23" descr="A picture containing drawing&#10;&#10;Description automatically generated">
            <a:extLst>
              <a:ext uri="{FF2B5EF4-FFF2-40B4-BE49-F238E27FC236}">
                <a16:creationId xmlns:a16="http://schemas.microsoft.com/office/drawing/2014/main" id="{CACA99F6-0E99-4566-98C7-22E0F400CC8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5486" y="3094718"/>
            <a:ext cx="1675500" cy="666876"/>
          </a:xfrm>
          <a:prstGeom prst="rect">
            <a:avLst/>
          </a:prstGeom>
        </p:spPr>
      </p:pic>
      <p:pic>
        <p:nvPicPr>
          <p:cNvPr id="32" name="Imagen 31" descr="Imagen que contiene alimentos, luz&#10;&#10;Descripción generada automáticamente">
            <a:extLst>
              <a:ext uri="{FF2B5EF4-FFF2-40B4-BE49-F238E27FC236}">
                <a16:creationId xmlns:a16="http://schemas.microsoft.com/office/drawing/2014/main" id="{EEBC59AA-F12A-4EBB-9624-7EFBB222A558}"/>
              </a:ext>
            </a:extLst>
          </p:cNvPr>
          <p:cNvPicPr>
            <a:picLocks noChangeAspect="1"/>
          </p:cNvPicPr>
          <p:nvPr/>
        </p:nvPicPr>
        <p:blipFill rotWithShape="1">
          <a:blip r:embed="rId19">
            <a:extLst>
              <a:ext uri="{28A0092B-C50C-407E-A947-70E740481C1C}">
                <a14:useLocalDpi xmlns:a14="http://schemas.microsoft.com/office/drawing/2010/main" val="0"/>
              </a:ext>
            </a:extLst>
          </a:blip>
          <a:srcRect t="73392" r="23381"/>
          <a:stretch/>
        </p:blipFill>
        <p:spPr>
          <a:xfrm>
            <a:off x="315977" y="326594"/>
            <a:ext cx="4018943" cy="620309"/>
          </a:xfrm>
          <a:prstGeom prst="rect">
            <a:avLst/>
          </a:prstGeom>
        </p:spPr>
      </p:pic>
      <p:sp>
        <p:nvSpPr>
          <p:cNvPr id="2" name="Rectángulo 1">
            <a:extLst>
              <a:ext uri="{FF2B5EF4-FFF2-40B4-BE49-F238E27FC236}">
                <a16:creationId xmlns:a16="http://schemas.microsoft.com/office/drawing/2014/main" id="{3F470320-8DF4-4EFE-BE1F-DE9AA8C3C8E6}"/>
              </a:ext>
            </a:extLst>
          </p:cNvPr>
          <p:cNvSpPr/>
          <p:nvPr/>
        </p:nvSpPr>
        <p:spPr>
          <a:xfrm>
            <a:off x="9057562" y="326594"/>
            <a:ext cx="3134438" cy="951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7352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D63E55B-3A3D-4CC7-8CFA-6F4182E4A04F}"/>
              </a:ext>
            </a:extLst>
          </p:cNvPr>
          <p:cNvSpPr txBox="1"/>
          <p:nvPr/>
        </p:nvSpPr>
        <p:spPr>
          <a:xfrm>
            <a:off x="409808" y="2985152"/>
            <a:ext cx="5686189" cy="1692771"/>
          </a:xfrm>
          <a:prstGeom prst="rect">
            <a:avLst/>
          </a:prstGeom>
          <a:noFill/>
        </p:spPr>
        <p:txBody>
          <a:bodyPr wrap="square">
            <a:spAutoFit/>
          </a:bodyPr>
          <a:lstStyle/>
          <a:p>
            <a:pPr algn="ctr"/>
            <a:r>
              <a:rPr lang="es-ES" sz="2400" i="1" dirty="0">
                <a:effectLst/>
                <a:latin typeface="Cambria" panose="02040503050406030204" pitchFamily="18" charset="0"/>
                <a:ea typeface="Cambria" panose="02040503050406030204" pitchFamily="18" charset="0"/>
                <a:cs typeface="Times New Roman" panose="02020603050405020304" pitchFamily="18" charset="0"/>
              </a:rPr>
              <a:t>Christophe Dumas </a:t>
            </a:r>
            <a:br>
              <a:rPr lang="es-ES" sz="2400" i="1" dirty="0">
                <a:effectLst/>
                <a:latin typeface="Cambria" panose="02040503050406030204" pitchFamily="18" charset="0"/>
                <a:ea typeface="Cambria" panose="02040503050406030204" pitchFamily="18" charset="0"/>
                <a:cs typeface="Times New Roman" panose="02020603050405020304" pitchFamily="18" charset="0"/>
              </a:rPr>
            </a:br>
            <a:r>
              <a:rPr lang="es-ES" sz="2400" i="1" dirty="0">
                <a:effectLst/>
                <a:latin typeface="Cambria" panose="02040503050406030204" pitchFamily="18" charset="0"/>
                <a:ea typeface="Cambria" panose="02040503050406030204" pitchFamily="18" charset="0"/>
                <a:cs typeface="Times New Roman" panose="02020603050405020304" pitchFamily="18" charset="0"/>
              </a:rPr>
              <a:t>(CEA-</a:t>
            </a:r>
            <a:r>
              <a:rPr lang="en-US" sz="2400" i="1" dirty="0">
                <a:effectLst/>
                <a:latin typeface="Cambria" panose="02040503050406030204" pitchFamily="18" charset="0"/>
                <a:ea typeface="Cambria" panose="02040503050406030204" pitchFamily="18" charset="0"/>
                <a:cs typeface="Times New Roman" panose="02020603050405020304" pitchFamily="18" charset="0"/>
              </a:rPr>
              <a:t>French Alternative Energies and Atomic Energy Commission </a:t>
            </a:r>
            <a:r>
              <a:rPr lang="es-ES" sz="2400" i="1" dirty="0">
                <a:effectLst/>
                <a:latin typeface="Cambria" panose="02040503050406030204" pitchFamily="18" charset="0"/>
                <a:ea typeface="Cambria" panose="02040503050406030204" pitchFamily="18" charset="0"/>
                <a:cs typeface="Times New Roman" panose="02020603050405020304" pitchFamily="18" charset="0"/>
              </a:rPr>
              <a:t>)</a:t>
            </a:r>
          </a:p>
          <a:p>
            <a:pPr algn="ctr"/>
            <a:endParaRPr lang="en-GB" sz="3200" dirty="0">
              <a:solidFill>
                <a:srgbClr val="333333"/>
              </a:solidFill>
              <a:latin typeface="Calibri" panose="020F050202020403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EDD4BCE1-CF2D-442F-B64D-A053D5C36151}"/>
              </a:ext>
            </a:extLst>
          </p:cNvPr>
          <p:cNvSpPr txBox="1"/>
          <p:nvPr/>
        </p:nvSpPr>
        <p:spPr>
          <a:xfrm>
            <a:off x="6270394" y="2397948"/>
            <a:ext cx="5330590" cy="1323439"/>
          </a:xfrm>
          <a:prstGeom prst="rect">
            <a:avLst/>
          </a:prstGeom>
          <a:noFill/>
        </p:spPr>
        <p:txBody>
          <a:bodyPr wrap="square">
            <a:spAutoFit/>
          </a:bodyPr>
          <a:lstStyle/>
          <a:p>
            <a:pPr algn="ctr"/>
            <a:r>
              <a:rPr lang="es-ES_tradnl" sz="2400" i="1" dirty="0">
                <a:effectLst/>
                <a:latin typeface="Cambria" panose="02040503050406030204" pitchFamily="18" charset="0"/>
                <a:ea typeface="Cambria" panose="02040503050406030204" pitchFamily="18" charset="0"/>
                <a:cs typeface="Times New Roman" panose="02020603050405020304" pitchFamily="18" charset="0"/>
              </a:rPr>
              <a:t>Dimitrios Papageorgiou </a:t>
            </a:r>
            <a:br>
              <a:rPr lang="es-ES_tradnl" sz="2400" i="1" dirty="0">
                <a:effectLst/>
                <a:latin typeface="Cambria" panose="02040503050406030204" pitchFamily="18" charset="0"/>
                <a:ea typeface="Cambria" panose="02040503050406030204" pitchFamily="18" charset="0"/>
                <a:cs typeface="Times New Roman" panose="02020603050405020304" pitchFamily="18" charset="0"/>
              </a:rPr>
            </a:br>
            <a:r>
              <a:rPr lang="es-ES_tradnl" sz="2400" i="1" dirty="0">
                <a:effectLst/>
                <a:latin typeface="Cambria" panose="02040503050406030204" pitchFamily="18" charset="0"/>
                <a:ea typeface="Cambria" panose="02040503050406030204" pitchFamily="18" charset="0"/>
                <a:cs typeface="Times New Roman" panose="02020603050405020304" pitchFamily="18" charset="0"/>
              </a:rPr>
              <a:t>(TVP Solar), </a:t>
            </a:r>
            <a:endParaRPr lang="en-GB" sz="3200" dirty="0">
              <a:solidFill>
                <a:srgbClr val="333333"/>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s-ES_tradnl"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8DF0B5FB-66C9-449E-9940-832970BEC2E8}"/>
              </a:ext>
            </a:extLst>
          </p:cNvPr>
          <p:cNvSpPr txBox="1"/>
          <p:nvPr/>
        </p:nvSpPr>
        <p:spPr>
          <a:xfrm>
            <a:off x="307797" y="355340"/>
            <a:ext cx="11925193" cy="1077218"/>
          </a:xfrm>
          <a:prstGeom prst="rect">
            <a:avLst/>
          </a:prstGeom>
          <a:noFill/>
        </p:spPr>
        <p:txBody>
          <a:bodyPr wrap="square">
            <a:spAutoFit/>
          </a:bodyPr>
          <a:lstStyle/>
          <a:p>
            <a:r>
              <a:rPr lang="en-US" sz="3200" b="1" dirty="0">
                <a:solidFill>
                  <a:srgbClr val="F9B200"/>
                </a:solidFill>
                <a:latin typeface="Arial Black" panose="020B0A04020102020204" pitchFamily="34" charset="0"/>
              </a:rPr>
              <a:t>How to choose the right solar thermal technology for your industrial processes?</a:t>
            </a:r>
            <a:endParaRPr lang="es-ES" sz="3200" dirty="0"/>
          </a:p>
        </p:txBody>
      </p:sp>
      <p:sp>
        <p:nvSpPr>
          <p:cNvPr id="10" name="CuadroTexto 9">
            <a:extLst>
              <a:ext uri="{FF2B5EF4-FFF2-40B4-BE49-F238E27FC236}">
                <a16:creationId xmlns:a16="http://schemas.microsoft.com/office/drawing/2014/main" id="{01C429E1-F92D-4878-8BCF-15B0FF898ADA}"/>
              </a:ext>
            </a:extLst>
          </p:cNvPr>
          <p:cNvSpPr txBox="1"/>
          <p:nvPr/>
        </p:nvSpPr>
        <p:spPr>
          <a:xfrm>
            <a:off x="1067263" y="4442984"/>
            <a:ext cx="4371277" cy="1200329"/>
          </a:xfrm>
          <a:prstGeom prst="rect">
            <a:avLst/>
          </a:prstGeom>
          <a:noFill/>
        </p:spPr>
        <p:txBody>
          <a:bodyPr wrap="square">
            <a:spAutoFit/>
          </a:bodyPr>
          <a:lstStyle>
            <a:defPPr>
              <a:defRPr lang="en-US"/>
            </a:defPPr>
            <a:lvl1pPr algn="ctr">
              <a:defRPr sz="2400" b="1">
                <a:solidFill>
                  <a:srgbClr val="FFC00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GB" dirty="0">
                <a:solidFill>
                  <a:srgbClr val="F9B200"/>
                </a:solidFill>
                <a:latin typeface="Arial Black" panose="020B0A04020102020204" pitchFamily="34" charset="0"/>
                <a:ea typeface="+mn-ea"/>
                <a:cs typeface="+mn-cs"/>
              </a:rPr>
              <a:t>Overview of the relevant technologies for</a:t>
            </a:r>
            <a:br>
              <a:rPr lang="en-GB" dirty="0">
                <a:solidFill>
                  <a:srgbClr val="F9B200"/>
                </a:solidFill>
                <a:latin typeface="Arial Black" panose="020B0A04020102020204" pitchFamily="34" charset="0"/>
                <a:ea typeface="+mn-ea"/>
                <a:cs typeface="+mn-cs"/>
              </a:rPr>
            </a:br>
            <a:r>
              <a:rPr lang="en-GB" dirty="0">
                <a:solidFill>
                  <a:srgbClr val="F9B200"/>
                </a:solidFill>
                <a:latin typeface="Arial Black" panose="020B0A04020102020204" pitchFamily="34" charset="0"/>
                <a:ea typeface="+mn-ea"/>
                <a:cs typeface="+mn-cs"/>
              </a:rPr>
              <a:t> </a:t>
            </a:r>
            <a:r>
              <a:rPr lang="en-GB" dirty="0" err="1">
                <a:solidFill>
                  <a:srgbClr val="F9B200"/>
                </a:solidFill>
                <a:latin typeface="Arial Black" panose="020B0A04020102020204" pitchFamily="34" charset="0"/>
                <a:ea typeface="+mn-ea"/>
                <a:cs typeface="+mn-cs"/>
              </a:rPr>
              <a:t>agro</a:t>
            </a:r>
            <a:r>
              <a:rPr lang="en-GB" dirty="0">
                <a:solidFill>
                  <a:srgbClr val="F9B200"/>
                </a:solidFill>
                <a:latin typeface="Arial Black" panose="020B0A04020102020204" pitchFamily="34" charset="0"/>
                <a:ea typeface="+mn-ea"/>
                <a:cs typeface="+mn-cs"/>
              </a:rPr>
              <a:t>-food sector </a:t>
            </a:r>
            <a:endParaRPr lang="es-ES" dirty="0">
              <a:solidFill>
                <a:srgbClr val="F9B200"/>
              </a:solidFill>
              <a:latin typeface="Arial Black" panose="020B0A04020102020204" pitchFamily="34" charset="0"/>
              <a:ea typeface="+mn-ea"/>
              <a:cs typeface="+mn-cs"/>
            </a:endParaRPr>
          </a:p>
        </p:txBody>
      </p:sp>
      <p:sp>
        <p:nvSpPr>
          <p:cNvPr id="14" name="CuadroTexto 13">
            <a:extLst>
              <a:ext uri="{FF2B5EF4-FFF2-40B4-BE49-F238E27FC236}">
                <a16:creationId xmlns:a16="http://schemas.microsoft.com/office/drawing/2014/main" id="{644DE7D1-5A5E-4103-AFB2-71E675043BBC}"/>
              </a:ext>
            </a:extLst>
          </p:cNvPr>
          <p:cNvSpPr txBox="1"/>
          <p:nvPr/>
        </p:nvSpPr>
        <p:spPr>
          <a:xfrm>
            <a:off x="6222533" y="5282619"/>
            <a:ext cx="5609991" cy="830997"/>
          </a:xfrm>
          <a:prstGeom prst="rect">
            <a:avLst/>
          </a:prstGeom>
          <a:noFill/>
        </p:spPr>
        <p:txBody>
          <a:bodyPr wrap="square">
            <a:spAutoFit/>
          </a:bodyPr>
          <a:lstStyle>
            <a:defPPr>
              <a:defRPr lang="en-US"/>
            </a:defPPr>
            <a:lvl1pPr algn="ctr">
              <a:defRPr sz="2400" i="1">
                <a:effectLst/>
                <a:latin typeface="Cambria" panose="02040503050406030204" pitchFamily="18" charset="0"/>
                <a:ea typeface="Cambria" panose="02040503050406030204" pitchFamily="18" charset="0"/>
                <a:cs typeface="Times New Roman" panose="02020603050405020304" pitchFamily="18" charset="0"/>
              </a:defRPr>
            </a:lvl1pPr>
          </a:lstStyle>
          <a:p>
            <a:r>
              <a:rPr lang="fr-BE" dirty="0"/>
              <a:t>Irapua Ribeiro </a:t>
            </a:r>
            <a:br>
              <a:rPr lang="fr-BE" dirty="0"/>
            </a:br>
            <a:r>
              <a:rPr lang="fr-BE" dirty="0"/>
              <a:t>(</a:t>
            </a:r>
            <a:r>
              <a:rPr lang="fr-BE" dirty="0" err="1"/>
              <a:t>Industrial</a:t>
            </a:r>
            <a:r>
              <a:rPr lang="fr-BE" dirty="0"/>
              <a:t> Solar)</a:t>
            </a:r>
            <a:endParaRPr lang="es-ES" dirty="0"/>
          </a:p>
        </p:txBody>
      </p:sp>
      <p:pic>
        <p:nvPicPr>
          <p:cNvPr id="1026" name="Picture 2">
            <a:extLst>
              <a:ext uri="{FF2B5EF4-FFF2-40B4-BE49-F238E27FC236}">
                <a16:creationId xmlns:a16="http://schemas.microsoft.com/office/drawing/2014/main" id="{65FD1532-F522-4CF0-BF01-784B53683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505" y="1869565"/>
            <a:ext cx="1368607" cy="11155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VP - Colector Solar - YouTube">
            <a:extLst>
              <a:ext uri="{FF2B5EF4-FFF2-40B4-BE49-F238E27FC236}">
                <a16:creationId xmlns:a16="http://schemas.microsoft.com/office/drawing/2014/main" id="{4612F0BB-6BD8-444D-9C30-77B577D4E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680" b="27812"/>
          <a:stretch/>
        </p:blipFill>
        <p:spPr bwMode="auto">
          <a:xfrm>
            <a:off x="7633475" y="1816903"/>
            <a:ext cx="2857500" cy="6482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6">
            <a:extLst>
              <a:ext uri="{FF2B5EF4-FFF2-40B4-BE49-F238E27FC236}">
                <a16:creationId xmlns:a16="http://schemas.microsoft.com/office/drawing/2014/main" id="{84C94EF5-59A4-44F6-B66C-92EC770C1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146" y="4591933"/>
            <a:ext cx="2834158" cy="620658"/>
          </a:xfrm>
          <a:prstGeom prst="rect">
            <a:avLst/>
          </a:prstGeom>
        </p:spPr>
      </p:pic>
      <p:sp>
        <p:nvSpPr>
          <p:cNvPr id="18" name="CuadroTexto 17">
            <a:extLst>
              <a:ext uri="{FF2B5EF4-FFF2-40B4-BE49-F238E27FC236}">
                <a16:creationId xmlns:a16="http://schemas.microsoft.com/office/drawing/2014/main" id="{D9D63F80-D7F4-4255-9DC2-BC8A2F7DC85E}"/>
              </a:ext>
            </a:extLst>
          </p:cNvPr>
          <p:cNvSpPr txBox="1"/>
          <p:nvPr/>
        </p:nvSpPr>
        <p:spPr>
          <a:xfrm>
            <a:off x="6975553" y="6113616"/>
            <a:ext cx="4173343" cy="461665"/>
          </a:xfrm>
          <a:prstGeom prst="rect">
            <a:avLst/>
          </a:prstGeom>
          <a:noFill/>
        </p:spPr>
        <p:txBody>
          <a:bodyPr wrap="square">
            <a:spAutoFit/>
          </a:bodyPr>
          <a:lstStyle>
            <a:defPPr>
              <a:defRPr lang="en-US"/>
            </a:defPPr>
            <a:lvl1pPr algn="ctr">
              <a:defRPr sz="2400" b="1">
                <a:solidFill>
                  <a:srgbClr val="F9B200"/>
                </a:solidFill>
                <a:effectLst/>
                <a:latin typeface="Arial Black" panose="020B0A04020102020204" pitchFamily="34" charset="0"/>
              </a:defRPr>
            </a:lvl1pPr>
          </a:lstStyle>
          <a:p>
            <a:r>
              <a:rPr lang="en-GB" dirty="0"/>
              <a:t>Fresnel collectors</a:t>
            </a:r>
            <a:endParaRPr lang="es-ES" dirty="0"/>
          </a:p>
        </p:txBody>
      </p:sp>
      <p:sp>
        <p:nvSpPr>
          <p:cNvPr id="20" name="CuadroTexto 19">
            <a:extLst>
              <a:ext uri="{FF2B5EF4-FFF2-40B4-BE49-F238E27FC236}">
                <a16:creationId xmlns:a16="http://schemas.microsoft.com/office/drawing/2014/main" id="{62C479F1-8174-4157-BB63-E3A5DD5030B6}"/>
              </a:ext>
            </a:extLst>
          </p:cNvPr>
          <p:cNvSpPr txBox="1"/>
          <p:nvPr/>
        </p:nvSpPr>
        <p:spPr>
          <a:xfrm>
            <a:off x="6917395" y="3115718"/>
            <a:ext cx="4315987" cy="461665"/>
          </a:xfrm>
          <a:prstGeom prst="rect">
            <a:avLst/>
          </a:prstGeom>
          <a:noFill/>
        </p:spPr>
        <p:txBody>
          <a:bodyPr wrap="square">
            <a:spAutoFit/>
          </a:bodyPr>
          <a:lstStyle>
            <a:defPPr>
              <a:defRPr lang="en-US"/>
            </a:defPPr>
            <a:lvl1pPr algn="ctr">
              <a:defRPr sz="2400" b="1">
                <a:solidFill>
                  <a:srgbClr val="F9B200"/>
                </a:solidFill>
                <a:effectLst/>
                <a:latin typeface="Arial Black" panose="020B0A04020102020204" pitchFamily="34" charset="0"/>
              </a:defRPr>
            </a:lvl1pPr>
          </a:lstStyle>
          <a:p>
            <a:r>
              <a:rPr lang="es-ES" dirty="0"/>
              <a:t>High </a:t>
            </a:r>
            <a:r>
              <a:rPr lang="es-ES" dirty="0" err="1"/>
              <a:t>Vacuum</a:t>
            </a:r>
            <a:r>
              <a:rPr lang="es-ES" dirty="0"/>
              <a:t> flat </a:t>
            </a:r>
            <a:r>
              <a:rPr lang="es-ES" dirty="0" err="1"/>
              <a:t>collectors</a:t>
            </a:r>
            <a:endParaRPr lang="es-ES" dirty="0"/>
          </a:p>
        </p:txBody>
      </p:sp>
    </p:spTree>
    <p:extLst>
      <p:ext uri="{BB962C8B-B14F-4D97-AF65-F5344CB8AC3E}">
        <p14:creationId xmlns:p14="http://schemas.microsoft.com/office/powerpoint/2010/main" val="21565595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CIRCE">
      <a:dk1>
        <a:sysClr val="windowText" lastClr="000000"/>
      </a:dk1>
      <a:lt1>
        <a:sysClr val="window" lastClr="FFFFFF"/>
      </a:lt1>
      <a:dk2>
        <a:srgbClr val="775F55"/>
      </a:dk2>
      <a:lt2>
        <a:srgbClr val="EBDDC3"/>
      </a:lt2>
      <a:accent1>
        <a:srgbClr val="E15206"/>
      </a:accent1>
      <a:accent2>
        <a:srgbClr val="002857"/>
      </a:accent2>
      <a:accent3>
        <a:srgbClr val="66819F"/>
      </a:accent3>
      <a:accent4>
        <a:srgbClr val="CDD6E0"/>
      </a:accent4>
      <a:accent5>
        <a:srgbClr val="F99300"/>
      </a:accent5>
      <a:accent6>
        <a:srgbClr val="404040"/>
      </a:accent6>
      <a:hlink>
        <a:srgbClr val="F7B615"/>
      </a:hlink>
      <a:folHlink>
        <a:srgbClr val="70440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A2933713322248B526FE39582A9FD0" ma:contentTypeVersion="17" ma:contentTypeDescription="Crée un document." ma:contentTypeScope="" ma:versionID="102b27ef0ad56dccd318f284837a07fb">
  <xsd:schema xmlns:xsd="http://www.w3.org/2001/XMLSchema" xmlns:xs="http://www.w3.org/2001/XMLSchema" xmlns:p="http://schemas.microsoft.com/office/2006/metadata/properties" xmlns:ns2="d45970fc-094e-4e86-af7b-f0486ed53317" xmlns:ns3="21d69af4-75cf-4bd0-a8a5-78efd096f121" targetNamespace="http://schemas.microsoft.com/office/2006/metadata/properties" ma:root="true" ma:fieldsID="a32ab078dc43d9520e53ad21b5a8a9d7" ns2:_="" ns3:_="">
    <xsd:import namespace="d45970fc-094e-4e86-af7b-f0486ed53317"/>
    <xsd:import namespace="21d69af4-75cf-4bd0-a8a5-78efd096f1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970fc-094e-4e86-af7b-f0486ed533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a33683-32d4-4958-932e-29f6d35ea99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d69af4-75cf-4bd0-a8a5-78efd096f121"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49978d3-a941-4cae-8ada-ae5bf307aa3b}" ma:internalName="TaxCatchAll" ma:showField="CatchAllData" ma:web="21d69af4-75cf-4bd0-a8a5-78efd096f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1d69af4-75cf-4bd0-a8a5-78efd096f121" xsi:nil="true"/>
    <lcf76f155ced4ddcb4097134ff3c332f xmlns="d45970fc-094e-4e86-af7b-f0486ed533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59950A-3064-4FD5-BA93-879CD67BDF75}"/>
</file>

<file path=customXml/itemProps2.xml><?xml version="1.0" encoding="utf-8"?>
<ds:datastoreItem xmlns:ds="http://schemas.openxmlformats.org/officeDocument/2006/customXml" ds:itemID="{59DF066F-45F9-45D4-83B1-C38DBA843A46}"/>
</file>

<file path=customXml/itemProps3.xml><?xml version="1.0" encoding="utf-8"?>
<ds:datastoreItem xmlns:ds="http://schemas.openxmlformats.org/officeDocument/2006/customXml" ds:itemID="{0709287A-0C47-45BB-8F5F-942AE0955B14}"/>
</file>

<file path=docProps/app.xml><?xml version="1.0" encoding="utf-8"?>
<Properties xmlns="http://schemas.openxmlformats.org/officeDocument/2006/extended-properties" xmlns:vt="http://schemas.openxmlformats.org/officeDocument/2006/docPropsVTypes">
  <TotalTime>3186</TotalTime>
  <Words>271</Words>
  <Application>Microsoft Office PowerPoint</Application>
  <PresentationFormat>Panorámica</PresentationFormat>
  <Paragraphs>47</Paragraphs>
  <Slides>6</Slides>
  <Notes>6</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6</vt:i4>
      </vt:variant>
    </vt:vector>
  </HeadingPairs>
  <TitlesOfParts>
    <vt:vector size="16" baseType="lpstr">
      <vt:lpstr>Arial</vt:lpstr>
      <vt:lpstr>Arial Black</vt:lpstr>
      <vt:lpstr>BorisBlackBloxx</vt:lpstr>
      <vt:lpstr>Calibri</vt:lpstr>
      <vt:lpstr>Calibri Light</vt:lpstr>
      <vt:lpstr>Cambria</vt:lpstr>
      <vt:lpstr>Cambria </vt:lpstr>
      <vt:lpstr>Helvetica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Aitana Saez De Guinoa Vilaplana</dc:creator>
  <cp:lastModifiedBy>Aitana Saez De Guinoa Vilaplana</cp:lastModifiedBy>
  <cp:revision>60</cp:revision>
  <dcterms:created xsi:type="dcterms:W3CDTF">2021-05-17T09:49:29Z</dcterms:created>
  <dcterms:modified xsi:type="dcterms:W3CDTF">2022-02-10T08:27:16Z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0x010100F6A2933713322248B526FE39582A9FD0</vt:lpwstr>
  </property>
</Properties>
</file>